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5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8" d="100"/>
          <a:sy n="168" d="100"/>
        </p:scale>
        <p:origin x="333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714c4ac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8714c4ac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714c4ac9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8714c4ac9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714c4ac9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8714c4ac9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7381bc8a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87381bc8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381bc8ad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87381bc8a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381bc8ad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87381bc8a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910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7381bc8ad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87381bc8ad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2_Title and Content 6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0"/>
          <a:stretch/>
        </p:blipFill>
        <p:spPr>
          <a:xfrm>
            <a:off x="0" y="0"/>
            <a:ext cx="9144000" cy="21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2_Title and Content 7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2_Title and Content 8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2_Title and Content 9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587" y="1200151"/>
            <a:ext cx="5291716" cy="318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4787900" y="1425575"/>
            <a:ext cx="4044900" cy="26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1_Title and Content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325" y="199498"/>
            <a:ext cx="3322194" cy="433906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50"/>
              </a:srgbClr>
            </a:outerShdw>
          </a:effectLst>
        </p:spPr>
      </p:pic>
      <p:sp>
        <p:nvSpPr>
          <p:cNvPr id="111" name="Google Shape;111;p15"/>
          <p:cNvSpPr>
            <a:spLocks noGrp="1"/>
          </p:cNvSpPr>
          <p:nvPr>
            <p:ph type="pic" idx="2"/>
          </p:nvPr>
        </p:nvSpPr>
        <p:spPr>
          <a:xfrm>
            <a:off x="5463577" y="337005"/>
            <a:ext cx="3068400" cy="4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1">
  <p:cSld name="2_Title and Content 10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976500" y="0"/>
            <a:ext cx="8167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606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3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7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5349710" y="0"/>
            <a:ext cx="379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1_Custom Layout 4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18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5400674" y="0"/>
            <a:ext cx="3743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2">
  <p:cSld name="2_Title and Content 1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1121" r="9373"/>
          <a:stretch/>
        </p:blipFill>
        <p:spPr>
          <a:xfrm rot="-5400000" flipH="1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0"/>
            <a:ext cx="1305719" cy="7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7" r="8001"/>
          <a:stretch/>
        </p:blipFill>
        <p:spPr>
          <a:xfrm>
            <a:off x="4829695" y="0"/>
            <a:ext cx="43143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555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547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2_Title and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6858000" y="0"/>
            <a:ext cx="228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2_Title and Content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5"/>
          <a:stretch/>
        </p:blipFill>
        <p:spPr>
          <a:xfrm>
            <a:off x="6741762" y="2301498"/>
            <a:ext cx="2402239" cy="28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2_Title and Content 3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2_Title and Content 4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9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6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2_Title and Content 5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rcareer.gov.au/industr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usiness.gov.au/planning/industry-informa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Preparing for the work experience placement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B27146-D105-F433-0DCA-C423183E3BD7}"/>
              </a:ext>
            </a:extLst>
          </p:cNvPr>
          <p:cNvSpPr txBox="1"/>
          <p:nvPr/>
        </p:nvSpPr>
        <p:spPr>
          <a:xfrm>
            <a:off x="403245" y="4600398"/>
            <a:ext cx="238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Amended 14 March 2023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57199" y="214023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What is work experience?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457200" y="1042276"/>
            <a:ext cx="6400800" cy="379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Usually a week or two with an employer where you have the opportunity to experience the working environment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2060"/>
                </a:solidFill>
              </a:rPr>
              <a:t>Why work experience is important:</a:t>
            </a:r>
            <a:endParaRPr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 can try a job before deciding whether to pursue it as a career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Your confidence will grow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 can include the placement as evidence on future course and job applications </a:t>
            </a: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 will develop employability skills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 will grow your network of contacts</a:t>
            </a: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Your experiences and new skills can be reflected on your CV/Resume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8F53-B163-4471-9407-05876393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Safety on Work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8E53C-5073-42C4-94AE-0F5027306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procedures regarding preparing to work safely while out on work experience are mandated in every state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Your work experience coordinator will take you through these as a separate activity.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Keep in mind, work experience will be very safe IF you follow OH&amp;S rules – so politely ask your supervisors  to explain these rules at your orientation if they seem to overlook this (which is highly unlikely)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F5884-3047-4526-A420-7C3EE3375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Share in pairs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/>
              <a:t>What do you hope to gain from your work experience?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/>
              <a:t>What concerns or anxieties do you have about your placement?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>
                <a:solidFill>
                  <a:srgbClr val="003B61"/>
                </a:solidFill>
              </a:rPr>
              <a:t>What tasks will you undertake on work experience?</a:t>
            </a:r>
            <a:endParaRPr sz="3200">
              <a:solidFill>
                <a:srgbClr val="003B6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93778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2060"/>
                </a:solidFill>
              </a:rPr>
              <a:t>Interesting tasks</a:t>
            </a:r>
            <a:endParaRPr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Sit in on client meetings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Attend company events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Specific job-related tasks</a:t>
            </a: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Practical tasks to develop basic skills – like  using hand tools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2"/>
          </p:nvPr>
        </p:nvSpPr>
        <p:spPr>
          <a:xfrm>
            <a:off x="3324966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b="1" dirty="0">
                <a:solidFill>
                  <a:srgbClr val="002060"/>
                </a:solidFill>
              </a:rPr>
              <a:t>Repetitive tasks</a:t>
            </a:r>
            <a:endParaRPr b="1" dirty="0">
              <a:solidFill>
                <a:srgbClr val="002060"/>
              </a:solidFill>
            </a:endParaRPr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rgbClr val="002060"/>
              </a:solidFill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Data entry</a:t>
            </a:r>
            <a:endParaRPr dirty="0">
              <a:solidFill>
                <a:srgbClr val="002060"/>
              </a:solidFill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Filing</a:t>
            </a: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rgbClr val="002060"/>
              </a:solidFill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002060"/>
                </a:solidFill>
              </a:rPr>
              <a:t>Cleaning work areas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3"/>
          </p:nvPr>
        </p:nvSpPr>
        <p:spPr>
          <a:xfrm>
            <a:off x="6077987" y="2205719"/>
            <a:ext cx="2457600" cy="288021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b="1" dirty="0">
                <a:solidFill>
                  <a:srgbClr val="002060"/>
                </a:solidFill>
              </a:rPr>
              <a:t>Shadowing</a:t>
            </a:r>
            <a:endParaRPr b="1" dirty="0">
              <a:solidFill>
                <a:srgbClr val="002060"/>
              </a:solidFill>
            </a:endParaRPr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rgbClr val="002060"/>
              </a:solidFill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Observe colleagues  perform work tasks using teamwork</a:t>
            </a: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Observe experienced workers organising and carrying out daily activities  </a:t>
            </a:r>
            <a:endParaRPr dirty="0">
              <a:solidFill>
                <a:srgbClr val="002060"/>
              </a:solidFill>
            </a:endParaRPr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57199" y="214023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Research task 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6531429" cy="379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Find out about the company or organisation you are going to – or wish to go to -  for your placement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Start by looking at the company website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If the company doesn’t have a website research more generally into the sector or industry you are going to – or wish to go to</a:t>
            </a:r>
          </a:p>
          <a:p>
            <a:pPr marL="1778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002060"/>
                </a:solidFill>
              </a:rPr>
              <a:t>Useful websites are: </a:t>
            </a:r>
            <a:r>
              <a:rPr lang="en-GB" sz="1800" u="sng" dirty="0">
                <a:solidFill>
                  <a:srgbClr val="1348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https://www.yourcareer.gov.au/industries</a:t>
            </a:r>
            <a:r>
              <a:rPr lang="en-GB" sz="1800" dirty="0">
                <a:solidFill>
                  <a:srgbClr val="1348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en-GB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en-GB" sz="1800" dirty="0">
                <a:solidFill>
                  <a:srgbClr val="1348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u="sng" dirty="0">
                <a:solidFill>
                  <a:srgbClr val="1348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https://business.gov.au/planning/industry-information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Write down three key facts you discover</a:t>
            </a: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endParaRPr sz="1200" dirty="0">
              <a:solidFill>
                <a:srgbClr val="7030A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Share these key facts in pairs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457199" y="214023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Creating a good impression on placement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Individually write down your answers to the following questions: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How should I act?</a:t>
            </a:r>
            <a:endParaRPr sz="800"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What should I wear?</a:t>
            </a:r>
            <a:endParaRPr sz="800"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What types of questions is it OK to ask?</a:t>
            </a:r>
            <a:endParaRPr sz="800"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Should I use my mobile phone?</a:t>
            </a:r>
            <a:endParaRPr sz="800"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Should I write about my placement on social media? 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In groups of four compare answers then compile your group’s answers to each question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457199" y="214023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 dirty="0"/>
              <a:t>Work experience diary sample</a:t>
            </a:r>
            <a:endParaRPr dirty="0"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280DB24-0427-4B3C-A4DF-309EE24AD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70080"/>
              </p:ext>
            </p:extLst>
          </p:nvPr>
        </p:nvGraphicFramePr>
        <p:xfrm>
          <a:off x="565721" y="925355"/>
          <a:ext cx="5762715" cy="407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8020043" imgH="5667329" progId="AcroExch.Document.DC">
                  <p:embed/>
                </p:oleObj>
              </mc:Choice>
              <mc:Fallback>
                <p:oleObj name="Acrobat Document" r:id="rId3" imgW="8020043" imgH="566732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721" y="925355"/>
                        <a:ext cx="5762715" cy="4071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43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457200" y="904670"/>
            <a:ext cx="6594600" cy="27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Have the questions and concerns you raised at the start of the lesson been answered?</a:t>
            </a:r>
            <a:endParaRPr sz="100"/>
          </a:p>
        </p:txBody>
      </p:sp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446</Words>
  <Application>Microsoft Office PowerPoint</Application>
  <PresentationFormat>On-screen Show (16:9)</PresentationFormat>
  <Paragraphs>76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Acrobat Document</vt:lpstr>
      <vt:lpstr>Preparing for the work experience placement</vt:lpstr>
      <vt:lpstr>What is work experience?</vt:lpstr>
      <vt:lpstr>Safety on Work Experience</vt:lpstr>
      <vt:lpstr>Share in pairs</vt:lpstr>
      <vt:lpstr>What tasks will you undertake on work experience? </vt:lpstr>
      <vt:lpstr>Research task </vt:lpstr>
      <vt:lpstr>Creating a good impression on placement</vt:lpstr>
      <vt:lpstr>Work experience diary sample</vt:lpstr>
      <vt:lpstr>Have the questions and concerns you raised at the start of the lesson been answered?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work experience placement</dc:title>
  <dc:creator>Jo Carrington</dc:creator>
  <cp:lastModifiedBy>Barry Darnell</cp:lastModifiedBy>
  <cp:revision>16</cp:revision>
  <dcterms:modified xsi:type="dcterms:W3CDTF">2023-03-14T05:15:29Z</dcterms:modified>
</cp:coreProperties>
</file>