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6"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BF8A8E-AECB-4EA8-8597-29EE53BA367B}">
  <a:tblStyle styleId="{47BF8A8E-AECB-4EA8-8597-29EE53BA36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8" d="100"/>
          <a:sy n="168" d="100"/>
        </p:scale>
        <p:origin x="3336" y="1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677592a86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8677592a8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671eb72c1_0_1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8671eb72c1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671eb72c1_0_1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8671eb72c1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671eb72c1_0_1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8671eb72c1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671eb72c1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8671eb72c1_0_1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g8671eb72c1_0_1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671eb72c1_0_1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8671eb72c1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671eb72c1_0_2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8671eb72c1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671eb72c1_0_1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g8671eb72c1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677592a8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8677592a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lt1"/>
        </a:solidFill>
        <a:effectLst/>
      </p:bgPr>
    </p:bg>
    <p:spTree>
      <p:nvGrpSpPr>
        <p:cNvPr id="1" name="Shape 14"/>
        <p:cNvGrpSpPr/>
        <p:nvPr/>
      </p:nvGrpSpPr>
      <p:grpSpPr>
        <a:xfrm>
          <a:off x="0" y="0"/>
          <a:ext cx="0" cy="0"/>
          <a:chOff x="0" y="0"/>
          <a:chExt cx="0" cy="0"/>
        </a:xfrm>
      </p:grpSpPr>
      <p:pic>
        <p:nvPicPr>
          <p:cNvPr id="15" name="Google Shape;15;p2" descr="A close up of a logo&#10;&#10;Description automatically generated"/>
          <p:cNvPicPr preferRelativeResize="0"/>
          <p:nvPr/>
        </p:nvPicPr>
        <p:blipFill rotWithShape="1">
          <a:blip r:embed="rId2">
            <a:alphaModFix/>
          </a:blip>
          <a:srcRect/>
          <a:stretch/>
        </p:blipFill>
        <p:spPr>
          <a:xfrm>
            <a:off x="3035452" y="-3789"/>
            <a:ext cx="6108548" cy="5143500"/>
          </a:xfrm>
          <a:prstGeom prst="rect">
            <a:avLst/>
          </a:prstGeom>
          <a:noFill/>
          <a:ln>
            <a:noFill/>
          </a:ln>
        </p:spPr>
      </p:pic>
      <p:sp>
        <p:nvSpPr>
          <p:cNvPr id="16" name="Google Shape;16;p2"/>
          <p:cNvSpPr txBox="1">
            <a:spLocks noGrp="1"/>
          </p:cNvSpPr>
          <p:nvPr>
            <p:ph type="title"/>
          </p:nvPr>
        </p:nvSpPr>
        <p:spPr>
          <a:xfrm>
            <a:off x="537260" y="1042734"/>
            <a:ext cx="3794289" cy="11043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F3F3F"/>
              </a:buClr>
              <a:buSzPts val="1800"/>
              <a:buNone/>
              <a:defRPr sz="3200" b="1">
                <a:solidFill>
                  <a:srgbClr val="003B6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537260" y="2320872"/>
            <a:ext cx="3743325" cy="49417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SzPts val="1600"/>
              <a:buFont typeface="Arial"/>
              <a:buNone/>
              <a:defRPr>
                <a:solidFill>
                  <a:srgbClr val="FF7840"/>
                </a:solidFill>
              </a:defRPr>
            </a:lvl1pPr>
            <a:lvl2pPr marL="914400" lvl="1" indent="-228600" algn="l">
              <a:lnSpc>
                <a:spcPct val="100000"/>
              </a:lnSpc>
              <a:spcBef>
                <a:spcPts val="600"/>
              </a:spcBef>
              <a:spcAft>
                <a:spcPts val="0"/>
              </a:spcAft>
              <a:buSzPts val="1600"/>
              <a:buFont typeface="Arial"/>
              <a:buNone/>
              <a:defRPr>
                <a:solidFill>
                  <a:schemeClr val="lt1"/>
                </a:solidFill>
              </a:defRPr>
            </a:lvl2pPr>
            <a:lvl3pPr marL="1371600" lvl="2" indent="-228600" algn="l">
              <a:lnSpc>
                <a:spcPct val="100000"/>
              </a:lnSpc>
              <a:spcBef>
                <a:spcPts val="320"/>
              </a:spcBef>
              <a:spcAft>
                <a:spcPts val="0"/>
              </a:spcAft>
              <a:buSzPts val="1600"/>
              <a:buFont typeface="Arial"/>
              <a:buNone/>
              <a:defRPr>
                <a:solidFill>
                  <a:schemeClr val="lt1"/>
                </a:solidFill>
              </a:defRPr>
            </a:lvl3pPr>
            <a:lvl4pPr marL="1828800" lvl="3" indent="-228600" algn="l">
              <a:lnSpc>
                <a:spcPct val="100000"/>
              </a:lnSpc>
              <a:spcBef>
                <a:spcPts val="320"/>
              </a:spcBef>
              <a:spcAft>
                <a:spcPts val="0"/>
              </a:spcAft>
              <a:buSzPts val="1600"/>
              <a:buFont typeface="Arial"/>
              <a:buNone/>
              <a:defRPr>
                <a:solidFill>
                  <a:schemeClr val="lt1"/>
                </a:solidFill>
              </a:defRPr>
            </a:lvl4pPr>
            <a:lvl5pPr marL="2286000" lvl="4" indent="-228600" algn="l">
              <a:lnSpc>
                <a:spcPct val="100000"/>
              </a:lnSpc>
              <a:spcBef>
                <a:spcPts val="320"/>
              </a:spcBef>
              <a:spcAft>
                <a:spcPts val="0"/>
              </a:spcAft>
              <a:buSzPts val="1600"/>
              <a:buFont typeface="Arial"/>
              <a:buNone/>
              <a:defRPr>
                <a:solidFill>
                  <a:schemeClr val="lt1"/>
                </a:solidFill>
              </a:defRPr>
            </a:lvl5pPr>
            <a:lvl6pPr marL="2743200" lvl="5" indent="-323850" algn="l">
              <a:lnSpc>
                <a:spcPct val="100000"/>
              </a:lnSpc>
              <a:spcBef>
                <a:spcPts val="300"/>
              </a:spcBef>
              <a:spcAft>
                <a:spcPts val="0"/>
              </a:spcAft>
              <a:buSzPts val="1500"/>
              <a:buChar char="•"/>
              <a:defRPr/>
            </a:lvl6pPr>
            <a:lvl7pPr marL="3200400" lvl="6" indent="-323850" algn="l">
              <a:lnSpc>
                <a:spcPct val="100000"/>
              </a:lnSpc>
              <a:spcBef>
                <a:spcPts val="300"/>
              </a:spcBef>
              <a:spcAft>
                <a:spcPts val="0"/>
              </a:spcAft>
              <a:buSzPts val="1500"/>
              <a:buChar char="•"/>
              <a:defRPr/>
            </a:lvl7pPr>
            <a:lvl8pPr marL="3657600" lvl="7" indent="-323850" algn="l">
              <a:lnSpc>
                <a:spcPct val="100000"/>
              </a:lnSpc>
              <a:spcBef>
                <a:spcPts val="300"/>
              </a:spcBef>
              <a:spcAft>
                <a:spcPts val="0"/>
              </a:spcAft>
              <a:buSzPts val="1500"/>
              <a:buChar char="•"/>
              <a:defRPr/>
            </a:lvl8pPr>
            <a:lvl9pPr marL="4114800" lvl="8" indent="-323850" algn="l">
              <a:lnSpc>
                <a:spcPct val="100000"/>
              </a:lnSpc>
              <a:spcBef>
                <a:spcPts val="300"/>
              </a:spcBef>
              <a:spcAft>
                <a:spcPts val="0"/>
              </a:spcAft>
              <a:buSzPts val="1500"/>
              <a:buChar char="•"/>
              <a:defRPr/>
            </a:lvl9pPr>
          </a:lstStyle>
          <a:p>
            <a:endParaRPr/>
          </a:p>
        </p:txBody>
      </p:sp>
      <p:pic>
        <p:nvPicPr>
          <p:cNvPr id="18" name="Google Shape;18;p2" descr="A picture containing drawing, food&#10;&#10;Description automatically generated"/>
          <p:cNvPicPr preferRelativeResize="0"/>
          <p:nvPr/>
        </p:nvPicPr>
        <p:blipFill rotWithShape="1">
          <a:blip r:embed="rId3">
            <a:alphaModFix/>
          </a:blip>
          <a:srcRect/>
          <a:stretch/>
        </p:blipFill>
        <p:spPr>
          <a:xfrm>
            <a:off x="537260" y="3784981"/>
            <a:ext cx="1305717" cy="75667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6">
  <p:cSld name="2_Title and Content 6">
    <p:bg>
      <p:bgPr>
        <a:solidFill>
          <a:schemeClr val="lt1"/>
        </a:solidFill>
        <a:effectLst/>
      </p:bgPr>
    </p:bg>
    <p:spTree>
      <p:nvGrpSpPr>
        <p:cNvPr id="1" name="Shape 71"/>
        <p:cNvGrpSpPr/>
        <p:nvPr/>
      </p:nvGrpSpPr>
      <p:grpSpPr>
        <a:xfrm>
          <a:off x="0" y="0"/>
          <a:ext cx="0" cy="0"/>
          <a:chOff x="0" y="0"/>
          <a:chExt cx="0" cy="0"/>
        </a:xfrm>
      </p:grpSpPr>
      <p:pic>
        <p:nvPicPr>
          <p:cNvPr id="72" name="Google Shape;72;p11" descr="A picture containing food&#10;&#10;Description automatically generated"/>
          <p:cNvPicPr preferRelativeResize="0"/>
          <p:nvPr/>
        </p:nvPicPr>
        <p:blipFill rotWithShape="1">
          <a:blip r:embed="rId2">
            <a:alphaModFix/>
          </a:blip>
          <a:srcRect b="59170"/>
          <a:stretch/>
        </p:blipFill>
        <p:spPr>
          <a:xfrm>
            <a:off x="0" y="0"/>
            <a:ext cx="9144000" cy="2100020"/>
          </a:xfrm>
          <a:prstGeom prst="rect">
            <a:avLst/>
          </a:prstGeom>
          <a:noFill/>
          <a:ln>
            <a:noFill/>
          </a:ln>
        </p:spPr>
      </p:pic>
      <p:sp>
        <p:nvSpPr>
          <p:cNvPr id="73" name="Google Shape;73;p11"/>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74" name="Google Shape;74;p11"/>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900">
                <a:solidFill>
                  <a:srgbClr val="BFBFBF"/>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5" name="Google Shape;75;p11"/>
          <p:cNvSpPr txBox="1">
            <a:spLocks noGrp="1"/>
          </p:cNvSpPr>
          <p:nvPr>
            <p:ph type="title"/>
          </p:nvPr>
        </p:nvSpPr>
        <p:spPr>
          <a:xfrm>
            <a:off x="1413932" y="396841"/>
            <a:ext cx="6316200" cy="8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2400"/>
              <a:buNone/>
              <a:defRPr b="1">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6" name="Google Shape;76;p11"/>
          <p:cNvSpPr txBox="1">
            <a:spLocks noGrp="1"/>
          </p:cNvSpPr>
          <p:nvPr>
            <p:ph type="body" idx="1"/>
          </p:nvPr>
        </p:nvSpPr>
        <p:spPr>
          <a:xfrm>
            <a:off x="571952" y="2205720"/>
            <a:ext cx="2457600" cy="2040900"/>
          </a:xfrm>
          <a:prstGeom prst="rect">
            <a:avLst/>
          </a:prstGeom>
          <a:noFill/>
          <a:ln w="25400" cap="rnd" cmpd="sng">
            <a:solidFill>
              <a:schemeClr val="lt2"/>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rtl="0">
              <a:lnSpc>
                <a:spcPct val="100000"/>
              </a:lnSpc>
              <a:spcBef>
                <a:spcPts val="320"/>
              </a:spcBef>
              <a:spcAft>
                <a:spcPts val="0"/>
              </a:spcAft>
              <a:buSzPts val="1600"/>
              <a:buNone/>
              <a:defRPr>
                <a:solidFill>
                  <a:srgbClr val="003B61"/>
                </a:solidFill>
              </a:defRPr>
            </a:lvl1pPr>
            <a:lvl2pPr marL="914400" lvl="1" indent="-228600" algn="l" rtl="0">
              <a:lnSpc>
                <a:spcPct val="100000"/>
              </a:lnSpc>
              <a:spcBef>
                <a:spcPts val="600"/>
              </a:spcBef>
              <a:spcAft>
                <a:spcPts val="0"/>
              </a:spcAft>
              <a:buSzPts val="1600"/>
              <a:buNone/>
              <a:defRPr>
                <a:solidFill>
                  <a:srgbClr val="003B61"/>
                </a:solidFill>
              </a:defRPr>
            </a:lvl2pPr>
            <a:lvl3pPr marL="1371600" lvl="2" indent="-228600" algn="l" rtl="0">
              <a:lnSpc>
                <a:spcPct val="100000"/>
              </a:lnSpc>
              <a:spcBef>
                <a:spcPts val="320"/>
              </a:spcBef>
              <a:spcAft>
                <a:spcPts val="0"/>
              </a:spcAft>
              <a:buSzPts val="1600"/>
              <a:buNone/>
              <a:defRPr>
                <a:solidFill>
                  <a:srgbClr val="003B61"/>
                </a:solidFill>
              </a:defRPr>
            </a:lvl3pPr>
            <a:lvl4pPr marL="1828800" lvl="3" indent="-228600" algn="l" rtl="0">
              <a:lnSpc>
                <a:spcPct val="100000"/>
              </a:lnSpc>
              <a:spcBef>
                <a:spcPts val="320"/>
              </a:spcBef>
              <a:spcAft>
                <a:spcPts val="0"/>
              </a:spcAft>
              <a:buSzPts val="1600"/>
              <a:buNone/>
              <a:defRPr>
                <a:solidFill>
                  <a:srgbClr val="003B61"/>
                </a:solidFill>
              </a:defRPr>
            </a:lvl4pPr>
            <a:lvl5pPr marL="2286000" lvl="4" indent="-228600" algn="l" rtl="0">
              <a:lnSpc>
                <a:spcPct val="100000"/>
              </a:lnSpc>
              <a:spcBef>
                <a:spcPts val="320"/>
              </a:spcBef>
              <a:spcAft>
                <a:spcPts val="0"/>
              </a:spcAft>
              <a:buSzPts val="1600"/>
              <a:buNone/>
              <a:defRPr>
                <a:solidFill>
                  <a:srgbClr val="003B61"/>
                </a:solidFill>
              </a:defRPr>
            </a:lvl5pPr>
            <a:lvl6pPr marL="2743200" lvl="5" indent="-323850" algn="l" rtl="0">
              <a:lnSpc>
                <a:spcPct val="100000"/>
              </a:lnSpc>
              <a:spcBef>
                <a:spcPts val="300"/>
              </a:spcBef>
              <a:spcAft>
                <a:spcPts val="0"/>
              </a:spcAft>
              <a:buSzPts val="1500"/>
              <a:buChar char="•"/>
              <a:defRPr/>
            </a:lvl6pPr>
            <a:lvl7pPr marL="3200400" lvl="6" indent="-323850" algn="l" rtl="0">
              <a:lnSpc>
                <a:spcPct val="100000"/>
              </a:lnSpc>
              <a:spcBef>
                <a:spcPts val="300"/>
              </a:spcBef>
              <a:spcAft>
                <a:spcPts val="0"/>
              </a:spcAft>
              <a:buSzPts val="1500"/>
              <a:buChar char="•"/>
              <a:defRPr/>
            </a:lvl7pPr>
            <a:lvl8pPr marL="3657600" lvl="7" indent="-323850" algn="l" rtl="0">
              <a:lnSpc>
                <a:spcPct val="100000"/>
              </a:lnSpc>
              <a:spcBef>
                <a:spcPts val="300"/>
              </a:spcBef>
              <a:spcAft>
                <a:spcPts val="0"/>
              </a:spcAft>
              <a:buSzPts val="1500"/>
              <a:buChar char="•"/>
              <a:defRPr/>
            </a:lvl8pPr>
            <a:lvl9pPr marL="4114800" lvl="8" indent="-323850" algn="l" rtl="0">
              <a:lnSpc>
                <a:spcPct val="100000"/>
              </a:lnSpc>
              <a:spcBef>
                <a:spcPts val="300"/>
              </a:spcBef>
              <a:spcAft>
                <a:spcPts val="0"/>
              </a:spcAft>
              <a:buSzPts val="1500"/>
              <a:buChar char="•"/>
              <a:defRPr/>
            </a:lvl9pPr>
          </a:lstStyle>
          <a:p>
            <a:endParaRPr/>
          </a:p>
        </p:txBody>
      </p:sp>
      <p:sp>
        <p:nvSpPr>
          <p:cNvPr id="77" name="Google Shape;77;p11"/>
          <p:cNvSpPr txBox="1">
            <a:spLocks noGrp="1"/>
          </p:cNvSpPr>
          <p:nvPr>
            <p:ph type="body" idx="2"/>
          </p:nvPr>
        </p:nvSpPr>
        <p:spPr>
          <a:xfrm>
            <a:off x="3343254" y="2205720"/>
            <a:ext cx="2457600" cy="2040900"/>
          </a:xfrm>
          <a:prstGeom prst="rect">
            <a:avLst/>
          </a:prstGeom>
          <a:noFill/>
          <a:ln w="25400" cap="rnd" cmpd="sng">
            <a:solidFill>
              <a:schemeClr val="lt2"/>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rtl="0">
              <a:lnSpc>
                <a:spcPct val="100000"/>
              </a:lnSpc>
              <a:spcBef>
                <a:spcPts val="320"/>
              </a:spcBef>
              <a:spcAft>
                <a:spcPts val="0"/>
              </a:spcAft>
              <a:buSzPts val="1600"/>
              <a:buNone/>
              <a:defRPr>
                <a:solidFill>
                  <a:srgbClr val="003B61"/>
                </a:solidFill>
              </a:defRPr>
            </a:lvl1pPr>
            <a:lvl2pPr marL="914400" lvl="1" indent="-228600" algn="l" rtl="0">
              <a:lnSpc>
                <a:spcPct val="100000"/>
              </a:lnSpc>
              <a:spcBef>
                <a:spcPts val="600"/>
              </a:spcBef>
              <a:spcAft>
                <a:spcPts val="0"/>
              </a:spcAft>
              <a:buSzPts val="1600"/>
              <a:buNone/>
              <a:defRPr>
                <a:solidFill>
                  <a:srgbClr val="003B61"/>
                </a:solidFill>
              </a:defRPr>
            </a:lvl2pPr>
            <a:lvl3pPr marL="1371600" lvl="2" indent="-228600" algn="l" rtl="0">
              <a:lnSpc>
                <a:spcPct val="100000"/>
              </a:lnSpc>
              <a:spcBef>
                <a:spcPts val="320"/>
              </a:spcBef>
              <a:spcAft>
                <a:spcPts val="0"/>
              </a:spcAft>
              <a:buSzPts val="1600"/>
              <a:buNone/>
              <a:defRPr>
                <a:solidFill>
                  <a:srgbClr val="003B61"/>
                </a:solidFill>
              </a:defRPr>
            </a:lvl3pPr>
            <a:lvl4pPr marL="1828800" lvl="3" indent="-228600" algn="l" rtl="0">
              <a:lnSpc>
                <a:spcPct val="100000"/>
              </a:lnSpc>
              <a:spcBef>
                <a:spcPts val="320"/>
              </a:spcBef>
              <a:spcAft>
                <a:spcPts val="0"/>
              </a:spcAft>
              <a:buSzPts val="1600"/>
              <a:buNone/>
              <a:defRPr>
                <a:solidFill>
                  <a:srgbClr val="003B61"/>
                </a:solidFill>
              </a:defRPr>
            </a:lvl4pPr>
            <a:lvl5pPr marL="2286000" lvl="4" indent="-228600" algn="l" rtl="0">
              <a:lnSpc>
                <a:spcPct val="100000"/>
              </a:lnSpc>
              <a:spcBef>
                <a:spcPts val="320"/>
              </a:spcBef>
              <a:spcAft>
                <a:spcPts val="0"/>
              </a:spcAft>
              <a:buSzPts val="1600"/>
              <a:buNone/>
              <a:defRPr>
                <a:solidFill>
                  <a:srgbClr val="003B61"/>
                </a:solidFill>
              </a:defRPr>
            </a:lvl5pPr>
            <a:lvl6pPr marL="2743200" lvl="5" indent="-323850" algn="l" rtl="0">
              <a:lnSpc>
                <a:spcPct val="100000"/>
              </a:lnSpc>
              <a:spcBef>
                <a:spcPts val="300"/>
              </a:spcBef>
              <a:spcAft>
                <a:spcPts val="0"/>
              </a:spcAft>
              <a:buSzPts val="1500"/>
              <a:buChar char="•"/>
              <a:defRPr/>
            </a:lvl6pPr>
            <a:lvl7pPr marL="3200400" lvl="6" indent="-323850" algn="l" rtl="0">
              <a:lnSpc>
                <a:spcPct val="100000"/>
              </a:lnSpc>
              <a:spcBef>
                <a:spcPts val="300"/>
              </a:spcBef>
              <a:spcAft>
                <a:spcPts val="0"/>
              </a:spcAft>
              <a:buSzPts val="1500"/>
              <a:buChar char="•"/>
              <a:defRPr/>
            </a:lvl7pPr>
            <a:lvl8pPr marL="3657600" lvl="7" indent="-323850" algn="l" rtl="0">
              <a:lnSpc>
                <a:spcPct val="100000"/>
              </a:lnSpc>
              <a:spcBef>
                <a:spcPts val="300"/>
              </a:spcBef>
              <a:spcAft>
                <a:spcPts val="0"/>
              </a:spcAft>
              <a:buSzPts val="1500"/>
              <a:buChar char="•"/>
              <a:defRPr/>
            </a:lvl8pPr>
            <a:lvl9pPr marL="4114800" lvl="8" indent="-323850" algn="l" rtl="0">
              <a:lnSpc>
                <a:spcPct val="100000"/>
              </a:lnSpc>
              <a:spcBef>
                <a:spcPts val="300"/>
              </a:spcBef>
              <a:spcAft>
                <a:spcPts val="0"/>
              </a:spcAft>
              <a:buSzPts val="1500"/>
              <a:buChar char="•"/>
              <a:defRPr/>
            </a:lvl9pPr>
          </a:lstStyle>
          <a:p>
            <a:endParaRPr/>
          </a:p>
        </p:txBody>
      </p:sp>
      <p:sp>
        <p:nvSpPr>
          <p:cNvPr id="78" name="Google Shape;78;p11"/>
          <p:cNvSpPr txBox="1">
            <a:spLocks noGrp="1"/>
          </p:cNvSpPr>
          <p:nvPr>
            <p:ph type="body" idx="3"/>
          </p:nvPr>
        </p:nvSpPr>
        <p:spPr>
          <a:xfrm>
            <a:off x="6077987" y="2205720"/>
            <a:ext cx="2457600" cy="2040900"/>
          </a:xfrm>
          <a:prstGeom prst="rect">
            <a:avLst/>
          </a:prstGeom>
          <a:noFill/>
          <a:ln w="25400" cap="rnd" cmpd="sng">
            <a:solidFill>
              <a:schemeClr val="lt2"/>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rtl="0">
              <a:lnSpc>
                <a:spcPct val="100000"/>
              </a:lnSpc>
              <a:spcBef>
                <a:spcPts val="320"/>
              </a:spcBef>
              <a:spcAft>
                <a:spcPts val="0"/>
              </a:spcAft>
              <a:buSzPts val="1600"/>
              <a:buNone/>
              <a:defRPr>
                <a:solidFill>
                  <a:srgbClr val="003B61"/>
                </a:solidFill>
              </a:defRPr>
            </a:lvl1pPr>
            <a:lvl2pPr marL="914400" lvl="1" indent="-228600" algn="l" rtl="0">
              <a:lnSpc>
                <a:spcPct val="100000"/>
              </a:lnSpc>
              <a:spcBef>
                <a:spcPts val="600"/>
              </a:spcBef>
              <a:spcAft>
                <a:spcPts val="0"/>
              </a:spcAft>
              <a:buSzPts val="1600"/>
              <a:buNone/>
              <a:defRPr>
                <a:solidFill>
                  <a:srgbClr val="003B61"/>
                </a:solidFill>
              </a:defRPr>
            </a:lvl2pPr>
            <a:lvl3pPr marL="1371600" lvl="2" indent="-228600" algn="l" rtl="0">
              <a:lnSpc>
                <a:spcPct val="100000"/>
              </a:lnSpc>
              <a:spcBef>
                <a:spcPts val="320"/>
              </a:spcBef>
              <a:spcAft>
                <a:spcPts val="0"/>
              </a:spcAft>
              <a:buSzPts val="1600"/>
              <a:buNone/>
              <a:defRPr>
                <a:solidFill>
                  <a:srgbClr val="003B61"/>
                </a:solidFill>
              </a:defRPr>
            </a:lvl3pPr>
            <a:lvl4pPr marL="1828800" lvl="3" indent="-228600" algn="l" rtl="0">
              <a:lnSpc>
                <a:spcPct val="100000"/>
              </a:lnSpc>
              <a:spcBef>
                <a:spcPts val="320"/>
              </a:spcBef>
              <a:spcAft>
                <a:spcPts val="0"/>
              </a:spcAft>
              <a:buSzPts val="1600"/>
              <a:buNone/>
              <a:defRPr>
                <a:solidFill>
                  <a:srgbClr val="003B61"/>
                </a:solidFill>
              </a:defRPr>
            </a:lvl4pPr>
            <a:lvl5pPr marL="2286000" lvl="4" indent="-228600" algn="l" rtl="0">
              <a:lnSpc>
                <a:spcPct val="100000"/>
              </a:lnSpc>
              <a:spcBef>
                <a:spcPts val="320"/>
              </a:spcBef>
              <a:spcAft>
                <a:spcPts val="0"/>
              </a:spcAft>
              <a:buSzPts val="1600"/>
              <a:buNone/>
              <a:defRPr>
                <a:solidFill>
                  <a:srgbClr val="003B61"/>
                </a:solidFill>
              </a:defRPr>
            </a:lvl5pPr>
            <a:lvl6pPr marL="2743200" lvl="5" indent="-323850" algn="l" rtl="0">
              <a:lnSpc>
                <a:spcPct val="100000"/>
              </a:lnSpc>
              <a:spcBef>
                <a:spcPts val="300"/>
              </a:spcBef>
              <a:spcAft>
                <a:spcPts val="0"/>
              </a:spcAft>
              <a:buSzPts val="1500"/>
              <a:buChar char="•"/>
              <a:defRPr/>
            </a:lvl6pPr>
            <a:lvl7pPr marL="3200400" lvl="6" indent="-323850" algn="l" rtl="0">
              <a:lnSpc>
                <a:spcPct val="100000"/>
              </a:lnSpc>
              <a:spcBef>
                <a:spcPts val="300"/>
              </a:spcBef>
              <a:spcAft>
                <a:spcPts val="0"/>
              </a:spcAft>
              <a:buSzPts val="1500"/>
              <a:buChar char="•"/>
              <a:defRPr/>
            </a:lvl7pPr>
            <a:lvl8pPr marL="3657600" lvl="7" indent="-323850" algn="l" rtl="0">
              <a:lnSpc>
                <a:spcPct val="100000"/>
              </a:lnSpc>
              <a:spcBef>
                <a:spcPts val="300"/>
              </a:spcBef>
              <a:spcAft>
                <a:spcPts val="0"/>
              </a:spcAft>
              <a:buSzPts val="1500"/>
              <a:buChar char="•"/>
              <a:defRPr/>
            </a:lvl8pPr>
            <a:lvl9pPr marL="4114800" lvl="8" indent="-323850" algn="l" rtl="0">
              <a:lnSpc>
                <a:spcPct val="100000"/>
              </a:lnSpc>
              <a:spcBef>
                <a:spcPts val="300"/>
              </a:spcBef>
              <a:spcAft>
                <a:spcPts val="0"/>
              </a:spcAft>
              <a:buSzPts val="1500"/>
              <a:buChar char="•"/>
              <a:defRPr/>
            </a:lvl9pPr>
          </a:lstStyle>
          <a:p>
            <a:endParaRPr/>
          </a:p>
        </p:txBody>
      </p:sp>
      <p:pic>
        <p:nvPicPr>
          <p:cNvPr id="79" name="Google Shape;79;p11" descr="A picture containing drawing&#10;&#10;Description automatically generated"/>
          <p:cNvPicPr preferRelativeResize="0"/>
          <p:nvPr/>
        </p:nvPicPr>
        <p:blipFill rotWithShape="1">
          <a:blip r:embed="rId3">
            <a:alphaModFix/>
          </a:blip>
          <a:srcRect/>
          <a:stretch/>
        </p:blipFill>
        <p:spPr>
          <a:xfrm>
            <a:off x="8258890" y="4574289"/>
            <a:ext cx="574467" cy="33367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7">
  <p:cSld name="2_Title and Content 7">
    <p:bg>
      <p:bgPr>
        <a:solidFill>
          <a:schemeClr val="lt1"/>
        </a:solidFill>
        <a:effectLst/>
      </p:bgPr>
    </p:bg>
    <p:spTree>
      <p:nvGrpSpPr>
        <p:cNvPr id="1" name="Shape 80"/>
        <p:cNvGrpSpPr/>
        <p:nvPr/>
      </p:nvGrpSpPr>
      <p:grpSpPr>
        <a:xfrm>
          <a:off x="0" y="0"/>
          <a:ext cx="0" cy="0"/>
          <a:chOff x="0" y="0"/>
          <a:chExt cx="0" cy="0"/>
        </a:xfrm>
      </p:grpSpPr>
      <p:pic>
        <p:nvPicPr>
          <p:cNvPr id="81" name="Google Shape;81;p12" descr="A close up of a logo&#10;&#10;Description automatically generated"/>
          <p:cNvPicPr preferRelativeResize="0"/>
          <p:nvPr/>
        </p:nvPicPr>
        <p:blipFill rotWithShape="1">
          <a:blip r:embed="rId2">
            <a:alphaModFix/>
          </a:blip>
          <a:srcRect/>
          <a:stretch/>
        </p:blipFill>
        <p:spPr>
          <a:xfrm>
            <a:off x="0" y="0"/>
            <a:ext cx="9144000" cy="5143501"/>
          </a:xfrm>
          <a:prstGeom prst="rect">
            <a:avLst/>
          </a:prstGeom>
          <a:noFill/>
          <a:ln>
            <a:noFill/>
          </a:ln>
        </p:spPr>
      </p:pic>
      <p:sp>
        <p:nvSpPr>
          <p:cNvPr id="82" name="Google Shape;82;p12"/>
          <p:cNvSpPr txBox="1">
            <a:spLocks noGrp="1"/>
          </p:cNvSpPr>
          <p:nvPr>
            <p:ph type="title"/>
          </p:nvPr>
        </p:nvSpPr>
        <p:spPr>
          <a:xfrm>
            <a:off x="457199" y="1531535"/>
            <a:ext cx="8144400" cy="791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3F3F3F"/>
              </a:buClr>
              <a:buSzPts val="1800"/>
              <a:buNone/>
              <a:defRPr b="1">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3" name="Google Shape;83;p12"/>
          <p:cNvSpPr txBox="1">
            <a:spLocks noGrp="1"/>
          </p:cNvSpPr>
          <p:nvPr>
            <p:ph type="body" idx="1"/>
          </p:nvPr>
        </p:nvSpPr>
        <p:spPr>
          <a:xfrm>
            <a:off x="457200" y="2322962"/>
            <a:ext cx="8144400" cy="1078200"/>
          </a:xfrm>
          <a:prstGeom prst="rect">
            <a:avLst/>
          </a:prstGeom>
          <a:noFill/>
          <a:ln>
            <a:noFill/>
          </a:ln>
        </p:spPr>
        <p:txBody>
          <a:bodyPr spcFirstLastPara="1" wrap="square" lIns="91425" tIns="45700" rIns="91425" bIns="45700" anchor="t" anchorCtr="0">
            <a:noAutofit/>
          </a:bodyPr>
          <a:lstStyle>
            <a:lvl1pPr marL="457200" lvl="0" indent="-342900" algn="ctr" rtl="0">
              <a:lnSpc>
                <a:spcPct val="100000"/>
              </a:lnSpc>
              <a:spcBef>
                <a:spcPts val="360"/>
              </a:spcBef>
              <a:spcAft>
                <a:spcPts val="0"/>
              </a:spcAft>
              <a:buClr>
                <a:schemeClr val="lt1"/>
              </a:buClr>
              <a:buSzPts val="1800"/>
              <a:buChar char="•"/>
              <a:defRPr>
                <a:solidFill>
                  <a:schemeClr val="lt1"/>
                </a:solidFill>
              </a:defRPr>
            </a:lvl1pPr>
            <a:lvl2pPr marL="914400" lvl="1" indent="-342900" algn="l" rtl="0">
              <a:lnSpc>
                <a:spcPct val="100000"/>
              </a:lnSpc>
              <a:spcBef>
                <a:spcPts val="600"/>
              </a:spcBef>
              <a:spcAft>
                <a:spcPts val="0"/>
              </a:spcAft>
              <a:buClr>
                <a:srgbClr val="3F3F3F"/>
              </a:buClr>
              <a:buSzPts val="1800"/>
              <a:buChar char="–"/>
              <a:defRPr/>
            </a:lvl2pPr>
            <a:lvl3pPr marL="1371600" lvl="2" indent="-342900" algn="l" rtl="0">
              <a:lnSpc>
                <a:spcPct val="100000"/>
              </a:lnSpc>
              <a:spcBef>
                <a:spcPts val="360"/>
              </a:spcBef>
              <a:spcAft>
                <a:spcPts val="0"/>
              </a:spcAft>
              <a:buClr>
                <a:srgbClr val="3F3F3F"/>
              </a:buClr>
              <a:buSzPts val="1800"/>
              <a:buChar char="•"/>
              <a:defRPr/>
            </a:lvl3pPr>
            <a:lvl4pPr marL="1828800" lvl="3" indent="-342900" algn="l" rtl="0">
              <a:lnSpc>
                <a:spcPct val="100000"/>
              </a:lnSpc>
              <a:spcBef>
                <a:spcPts val="360"/>
              </a:spcBef>
              <a:spcAft>
                <a:spcPts val="0"/>
              </a:spcAft>
              <a:buClr>
                <a:srgbClr val="3F3F3F"/>
              </a:buClr>
              <a:buSzPts val="1800"/>
              <a:buChar char="–"/>
              <a:defRPr/>
            </a:lvl4pPr>
            <a:lvl5pPr marL="2286000" lvl="4" indent="-342900" algn="l" rtl="0">
              <a:lnSpc>
                <a:spcPct val="100000"/>
              </a:lnSpc>
              <a:spcBef>
                <a:spcPts val="360"/>
              </a:spcBef>
              <a:spcAft>
                <a:spcPts val="0"/>
              </a:spcAft>
              <a:buClr>
                <a:srgbClr val="3F3F3F"/>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84" name="Google Shape;84;p12"/>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lvl="0"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1pPr>
            <a:lvl2pPr marL="0" lvl="1"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2pPr>
            <a:lvl3pPr marL="0" lvl="2"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3pPr>
            <a:lvl4pPr marL="0" lvl="3"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4pPr>
            <a:lvl5pPr marL="0" lvl="4"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5pPr>
            <a:lvl6pPr marL="0" lvl="5"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6pPr>
            <a:lvl7pPr marL="0" lvl="6"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7pPr>
            <a:lvl8pPr marL="0" lvl="7"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8pPr>
            <a:lvl9pPr marL="0" lvl="8"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85" name="Google Shape;85;p12"/>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9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86" name="Google Shape;86;p12" descr="A close up of a logo&#10;&#10;Description automatically generated"/>
          <p:cNvPicPr preferRelativeResize="0"/>
          <p:nvPr/>
        </p:nvPicPr>
        <p:blipFill rotWithShape="1">
          <a:blip r:embed="rId3">
            <a:alphaModFix/>
          </a:blip>
          <a:srcRect/>
          <a:stretch/>
        </p:blipFill>
        <p:spPr>
          <a:xfrm>
            <a:off x="8258890" y="4574289"/>
            <a:ext cx="574467" cy="33367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8">
  <p:cSld name="2_Title and Content 8">
    <p:bg>
      <p:bgPr>
        <a:solidFill>
          <a:schemeClr val="lt1"/>
        </a:solidFill>
        <a:effectLst/>
      </p:bgPr>
    </p:bg>
    <p:spTree>
      <p:nvGrpSpPr>
        <p:cNvPr id="1" name="Shape 87"/>
        <p:cNvGrpSpPr/>
        <p:nvPr/>
      </p:nvGrpSpPr>
      <p:grpSpPr>
        <a:xfrm>
          <a:off x="0" y="0"/>
          <a:ext cx="0" cy="0"/>
          <a:chOff x="0" y="0"/>
          <a:chExt cx="0" cy="0"/>
        </a:xfrm>
      </p:grpSpPr>
      <p:pic>
        <p:nvPicPr>
          <p:cNvPr id="88" name="Google Shape;88;p13" descr="A close up of a logo&#10;&#10;Description automatically generated"/>
          <p:cNvPicPr preferRelativeResize="0"/>
          <p:nvPr/>
        </p:nvPicPr>
        <p:blipFill rotWithShape="1">
          <a:blip r:embed="rId2">
            <a:alphaModFix/>
          </a:blip>
          <a:srcRect/>
          <a:stretch/>
        </p:blipFill>
        <p:spPr>
          <a:xfrm>
            <a:off x="0" y="0"/>
            <a:ext cx="9144000" cy="5143501"/>
          </a:xfrm>
          <a:prstGeom prst="rect">
            <a:avLst/>
          </a:prstGeom>
          <a:noFill/>
          <a:ln>
            <a:noFill/>
          </a:ln>
        </p:spPr>
      </p:pic>
      <p:sp>
        <p:nvSpPr>
          <p:cNvPr id="89" name="Google Shape;89;p13"/>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lvl="0"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1pPr>
            <a:lvl2pPr marL="0" lvl="1"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2pPr>
            <a:lvl3pPr marL="0" lvl="2"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3pPr>
            <a:lvl4pPr marL="0" lvl="3"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4pPr>
            <a:lvl5pPr marL="0" lvl="4"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5pPr>
            <a:lvl6pPr marL="0" lvl="5"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6pPr>
            <a:lvl7pPr marL="0" lvl="6"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7pPr>
            <a:lvl8pPr marL="0" lvl="7"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8pPr>
            <a:lvl9pPr marL="0" lvl="8"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90" name="Google Shape;90;p13"/>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9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 name="Google Shape;91;p13"/>
          <p:cNvSpPr txBox="1">
            <a:spLocks noGrp="1"/>
          </p:cNvSpPr>
          <p:nvPr>
            <p:ph type="title"/>
          </p:nvPr>
        </p:nvSpPr>
        <p:spPr>
          <a:xfrm>
            <a:off x="457200" y="959153"/>
            <a:ext cx="3566100" cy="8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3F3F3F"/>
              </a:buClr>
              <a:buSzPts val="1800"/>
              <a:buNone/>
              <a:defRPr b="1">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p13"/>
          <p:cNvSpPr txBox="1">
            <a:spLocks noGrp="1"/>
          </p:cNvSpPr>
          <p:nvPr>
            <p:ph type="body" idx="1"/>
          </p:nvPr>
        </p:nvSpPr>
        <p:spPr>
          <a:xfrm>
            <a:off x="5458265" y="1200151"/>
            <a:ext cx="3172200" cy="32943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rgbClr val="FF7840"/>
              </a:buClr>
              <a:buSzPts val="1800"/>
              <a:buChar char="•"/>
              <a:defRPr>
                <a:solidFill>
                  <a:schemeClr val="dk1"/>
                </a:solidFill>
              </a:defRPr>
            </a:lvl1pPr>
            <a:lvl2pPr marL="914400" lvl="1" indent="-342900" algn="l" rtl="0">
              <a:lnSpc>
                <a:spcPct val="100000"/>
              </a:lnSpc>
              <a:spcBef>
                <a:spcPts val="600"/>
              </a:spcBef>
              <a:spcAft>
                <a:spcPts val="0"/>
              </a:spcAft>
              <a:buClr>
                <a:srgbClr val="3F3F3F"/>
              </a:buClr>
              <a:buSzPts val="1800"/>
              <a:buChar char="–"/>
              <a:defRPr/>
            </a:lvl2pPr>
            <a:lvl3pPr marL="1371600" lvl="2" indent="-342900" algn="l" rtl="0">
              <a:lnSpc>
                <a:spcPct val="100000"/>
              </a:lnSpc>
              <a:spcBef>
                <a:spcPts val="360"/>
              </a:spcBef>
              <a:spcAft>
                <a:spcPts val="0"/>
              </a:spcAft>
              <a:buClr>
                <a:srgbClr val="3F3F3F"/>
              </a:buClr>
              <a:buSzPts val="1800"/>
              <a:buChar char="•"/>
              <a:defRPr/>
            </a:lvl3pPr>
            <a:lvl4pPr marL="1828800" lvl="3" indent="-342900" algn="l" rtl="0">
              <a:lnSpc>
                <a:spcPct val="100000"/>
              </a:lnSpc>
              <a:spcBef>
                <a:spcPts val="360"/>
              </a:spcBef>
              <a:spcAft>
                <a:spcPts val="0"/>
              </a:spcAft>
              <a:buClr>
                <a:srgbClr val="3F3F3F"/>
              </a:buClr>
              <a:buSzPts val="1800"/>
              <a:buChar char="–"/>
              <a:defRPr/>
            </a:lvl4pPr>
            <a:lvl5pPr marL="2286000" lvl="4" indent="-342900" algn="l" rtl="0">
              <a:lnSpc>
                <a:spcPct val="100000"/>
              </a:lnSpc>
              <a:spcBef>
                <a:spcPts val="360"/>
              </a:spcBef>
              <a:spcAft>
                <a:spcPts val="0"/>
              </a:spcAft>
              <a:buClr>
                <a:srgbClr val="3F3F3F"/>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pic>
        <p:nvPicPr>
          <p:cNvPr id="93" name="Google Shape;93;p13" descr="A picture containing drawing&#10;&#10;Description automatically generated"/>
          <p:cNvPicPr preferRelativeResize="0"/>
          <p:nvPr/>
        </p:nvPicPr>
        <p:blipFill rotWithShape="1">
          <a:blip r:embed="rId3">
            <a:alphaModFix/>
          </a:blip>
          <a:srcRect/>
          <a:stretch/>
        </p:blipFill>
        <p:spPr>
          <a:xfrm>
            <a:off x="8258890" y="4574289"/>
            <a:ext cx="574467" cy="33367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9">
  <p:cSld name="2_Title and Content 9">
    <p:bg>
      <p:bgPr>
        <a:solidFill>
          <a:schemeClr val="lt1"/>
        </a:solidFill>
        <a:effectLst/>
      </p:bgPr>
    </p:bg>
    <p:spTree>
      <p:nvGrpSpPr>
        <p:cNvPr id="1" name="Shape 94"/>
        <p:cNvGrpSpPr/>
        <p:nvPr/>
      </p:nvGrpSpPr>
      <p:grpSpPr>
        <a:xfrm>
          <a:off x="0" y="0"/>
          <a:ext cx="0" cy="0"/>
          <a:chOff x="0" y="0"/>
          <a:chExt cx="0" cy="0"/>
        </a:xfrm>
      </p:grpSpPr>
      <p:pic>
        <p:nvPicPr>
          <p:cNvPr id="95" name="Google Shape;95;p14" descr="A close up of a logo&#10;&#10;Description automatically generated"/>
          <p:cNvPicPr preferRelativeResize="0"/>
          <p:nvPr/>
        </p:nvPicPr>
        <p:blipFill rotWithShape="1">
          <a:blip r:embed="rId2">
            <a:alphaModFix/>
          </a:blip>
          <a:srcRect/>
          <a:stretch/>
        </p:blipFill>
        <p:spPr>
          <a:xfrm>
            <a:off x="3035452" y="-3789"/>
            <a:ext cx="6108547" cy="5143500"/>
          </a:xfrm>
          <a:prstGeom prst="rect">
            <a:avLst/>
          </a:prstGeom>
          <a:noFill/>
          <a:ln>
            <a:noFill/>
          </a:ln>
        </p:spPr>
      </p:pic>
      <p:sp>
        <p:nvSpPr>
          <p:cNvPr id="96" name="Google Shape;96;p14"/>
          <p:cNvSpPr txBox="1">
            <a:spLocks noGrp="1"/>
          </p:cNvSpPr>
          <p:nvPr>
            <p:ph type="title"/>
          </p:nvPr>
        </p:nvSpPr>
        <p:spPr>
          <a:xfrm>
            <a:off x="457200" y="199498"/>
            <a:ext cx="6346800" cy="8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3F3F3F"/>
              </a:buClr>
              <a:buSzPts val="1800"/>
              <a:buNone/>
              <a:defRPr b="1">
                <a:solidFill>
                  <a:srgbClr val="003B6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7" name="Google Shape;97;p14"/>
          <p:cNvSpPr txBox="1">
            <a:spLocks noGrp="1"/>
          </p:cNvSpPr>
          <p:nvPr>
            <p:ph type="body" idx="1"/>
          </p:nvPr>
        </p:nvSpPr>
        <p:spPr>
          <a:xfrm>
            <a:off x="457200" y="1200151"/>
            <a:ext cx="3747600" cy="33945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rgbClr val="FF7840"/>
              </a:buClr>
              <a:buSzPts val="1800"/>
              <a:buChar char="•"/>
              <a:defRPr>
                <a:solidFill>
                  <a:schemeClr val="dk1"/>
                </a:solidFill>
              </a:defRPr>
            </a:lvl1pPr>
            <a:lvl2pPr marL="914400" lvl="1" indent="-342900" algn="l" rtl="0">
              <a:lnSpc>
                <a:spcPct val="100000"/>
              </a:lnSpc>
              <a:spcBef>
                <a:spcPts val="600"/>
              </a:spcBef>
              <a:spcAft>
                <a:spcPts val="0"/>
              </a:spcAft>
              <a:buClr>
                <a:srgbClr val="3F3F3F"/>
              </a:buClr>
              <a:buSzPts val="1800"/>
              <a:buChar char="–"/>
              <a:defRPr/>
            </a:lvl2pPr>
            <a:lvl3pPr marL="1371600" lvl="2" indent="-342900" algn="l" rtl="0">
              <a:lnSpc>
                <a:spcPct val="100000"/>
              </a:lnSpc>
              <a:spcBef>
                <a:spcPts val="360"/>
              </a:spcBef>
              <a:spcAft>
                <a:spcPts val="0"/>
              </a:spcAft>
              <a:buClr>
                <a:srgbClr val="3F3F3F"/>
              </a:buClr>
              <a:buSzPts val="1800"/>
              <a:buChar char="•"/>
              <a:defRPr/>
            </a:lvl3pPr>
            <a:lvl4pPr marL="1828800" lvl="3" indent="-342900" algn="l" rtl="0">
              <a:lnSpc>
                <a:spcPct val="100000"/>
              </a:lnSpc>
              <a:spcBef>
                <a:spcPts val="360"/>
              </a:spcBef>
              <a:spcAft>
                <a:spcPts val="0"/>
              </a:spcAft>
              <a:buClr>
                <a:srgbClr val="3F3F3F"/>
              </a:buClr>
              <a:buSzPts val="1800"/>
              <a:buChar char="–"/>
              <a:defRPr/>
            </a:lvl4pPr>
            <a:lvl5pPr marL="2286000" lvl="4" indent="-342900" algn="l" rtl="0">
              <a:lnSpc>
                <a:spcPct val="100000"/>
              </a:lnSpc>
              <a:spcBef>
                <a:spcPts val="360"/>
              </a:spcBef>
              <a:spcAft>
                <a:spcPts val="0"/>
              </a:spcAft>
              <a:buClr>
                <a:srgbClr val="3F3F3F"/>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98" name="Google Shape;98;p14"/>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99" name="Google Shape;99;p14"/>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900">
                <a:solidFill>
                  <a:srgbClr val="BFBFBF"/>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00" name="Google Shape;100;p14" descr="A screenshot of a computer screen&#10;&#10;Description automatically generated"/>
          <p:cNvPicPr preferRelativeResize="0"/>
          <p:nvPr/>
        </p:nvPicPr>
        <p:blipFill rotWithShape="1">
          <a:blip r:embed="rId3">
            <a:alphaModFix/>
          </a:blip>
          <a:srcRect/>
          <a:stretch/>
        </p:blipFill>
        <p:spPr>
          <a:xfrm>
            <a:off x="4151587" y="1200151"/>
            <a:ext cx="5291716" cy="3185460"/>
          </a:xfrm>
          <a:prstGeom prst="rect">
            <a:avLst/>
          </a:prstGeom>
          <a:noFill/>
          <a:ln>
            <a:noFill/>
          </a:ln>
        </p:spPr>
      </p:pic>
      <p:pic>
        <p:nvPicPr>
          <p:cNvPr id="101" name="Google Shape;101;p14" descr="A close up of a logo&#10;&#10;Description automatically generated"/>
          <p:cNvPicPr preferRelativeResize="0"/>
          <p:nvPr/>
        </p:nvPicPr>
        <p:blipFill rotWithShape="1">
          <a:blip r:embed="rId4">
            <a:alphaModFix/>
          </a:blip>
          <a:srcRect/>
          <a:stretch/>
        </p:blipFill>
        <p:spPr>
          <a:xfrm>
            <a:off x="8258890" y="4574289"/>
            <a:ext cx="574467" cy="333672"/>
          </a:xfrm>
          <a:prstGeom prst="rect">
            <a:avLst/>
          </a:prstGeom>
          <a:noFill/>
          <a:ln>
            <a:noFill/>
          </a:ln>
        </p:spPr>
      </p:pic>
      <p:sp>
        <p:nvSpPr>
          <p:cNvPr id="102" name="Google Shape;102;p14"/>
          <p:cNvSpPr>
            <a:spLocks noGrp="1"/>
          </p:cNvSpPr>
          <p:nvPr>
            <p:ph type="pic" idx="2"/>
          </p:nvPr>
        </p:nvSpPr>
        <p:spPr>
          <a:xfrm>
            <a:off x="4787900" y="1425575"/>
            <a:ext cx="4044900" cy="26067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1pPr>
            <a:lvl2pPr marR="0" lvl="1" algn="l" rtl="0">
              <a:lnSpc>
                <a:spcPct val="100000"/>
              </a:lnSpc>
              <a:spcBef>
                <a:spcPts val="60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2pPr>
            <a:lvl3pPr marR="0" lvl="2"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3pPr>
            <a:lvl4pPr marR="0" lvl="3"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4pPr>
            <a:lvl5pPr marR="0" lvl="4"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0">
  <p:cSld name="1_Title and Content">
    <p:bg>
      <p:bgPr>
        <a:solidFill>
          <a:schemeClr val="lt1"/>
        </a:solidFill>
        <a:effectLst/>
      </p:bgPr>
    </p:bg>
    <p:spTree>
      <p:nvGrpSpPr>
        <p:cNvPr id="1" name="Shape 103"/>
        <p:cNvGrpSpPr/>
        <p:nvPr/>
      </p:nvGrpSpPr>
      <p:grpSpPr>
        <a:xfrm>
          <a:off x="0" y="0"/>
          <a:ext cx="0" cy="0"/>
          <a:chOff x="0" y="0"/>
          <a:chExt cx="0" cy="0"/>
        </a:xfrm>
      </p:grpSpPr>
      <p:pic>
        <p:nvPicPr>
          <p:cNvPr id="104" name="Google Shape;104;p15" descr="A close up of a logo&#10;&#10;Description automatically generated"/>
          <p:cNvPicPr preferRelativeResize="0"/>
          <p:nvPr/>
        </p:nvPicPr>
        <p:blipFill rotWithShape="1">
          <a:blip r:embed="rId2">
            <a:alphaModFix/>
          </a:blip>
          <a:srcRect/>
          <a:stretch/>
        </p:blipFill>
        <p:spPr>
          <a:xfrm>
            <a:off x="3035452" y="-3789"/>
            <a:ext cx="6108547" cy="5143500"/>
          </a:xfrm>
          <a:prstGeom prst="rect">
            <a:avLst/>
          </a:prstGeom>
          <a:noFill/>
          <a:ln>
            <a:noFill/>
          </a:ln>
        </p:spPr>
      </p:pic>
      <p:sp>
        <p:nvSpPr>
          <p:cNvPr id="105" name="Google Shape;105;p15"/>
          <p:cNvSpPr txBox="1">
            <a:spLocks noGrp="1"/>
          </p:cNvSpPr>
          <p:nvPr>
            <p:ph type="title"/>
          </p:nvPr>
        </p:nvSpPr>
        <p:spPr>
          <a:xfrm>
            <a:off x="457200" y="199498"/>
            <a:ext cx="4387500" cy="8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3F3F3F"/>
              </a:buClr>
              <a:buSzPts val="1800"/>
              <a:buNone/>
              <a:defRPr b="1">
                <a:solidFill>
                  <a:srgbClr val="003B6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 name="Google Shape;106;p15"/>
          <p:cNvSpPr txBox="1">
            <a:spLocks noGrp="1"/>
          </p:cNvSpPr>
          <p:nvPr>
            <p:ph type="body" idx="1"/>
          </p:nvPr>
        </p:nvSpPr>
        <p:spPr>
          <a:xfrm>
            <a:off x="457200" y="1200151"/>
            <a:ext cx="3747600" cy="33945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rgbClr val="FF7840"/>
              </a:buClr>
              <a:buSzPts val="1800"/>
              <a:buChar char="•"/>
              <a:defRPr>
                <a:solidFill>
                  <a:schemeClr val="dk1"/>
                </a:solidFill>
              </a:defRPr>
            </a:lvl1pPr>
            <a:lvl2pPr marL="914400" lvl="1" indent="-342900" algn="l" rtl="0">
              <a:lnSpc>
                <a:spcPct val="100000"/>
              </a:lnSpc>
              <a:spcBef>
                <a:spcPts val="600"/>
              </a:spcBef>
              <a:spcAft>
                <a:spcPts val="0"/>
              </a:spcAft>
              <a:buClr>
                <a:srgbClr val="3F3F3F"/>
              </a:buClr>
              <a:buSzPts val="1800"/>
              <a:buChar char="–"/>
              <a:defRPr/>
            </a:lvl2pPr>
            <a:lvl3pPr marL="1371600" lvl="2" indent="-342900" algn="l" rtl="0">
              <a:lnSpc>
                <a:spcPct val="100000"/>
              </a:lnSpc>
              <a:spcBef>
                <a:spcPts val="360"/>
              </a:spcBef>
              <a:spcAft>
                <a:spcPts val="0"/>
              </a:spcAft>
              <a:buClr>
                <a:srgbClr val="3F3F3F"/>
              </a:buClr>
              <a:buSzPts val="1800"/>
              <a:buChar char="•"/>
              <a:defRPr/>
            </a:lvl3pPr>
            <a:lvl4pPr marL="1828800" lvl="3" indent="-342900" algn="l" rtl="0">
              <a:lnSpc>
                <a:spcPct val="100000"/>
              </a:lnSpc>
              <a:spcBef>
                <a:spcPts val="360"/>
              </a:spcBef>
              <a:spcAft>
                <a:spcPts val="0"/>
              </a:spcAft>
              <a:buClr>
                <a:srgbClr val="3F3F3F"/>
              </a:buClr>
              <a:buSzPts val="1800"/>
              <a:buChar char="–"/>
              <a:defRPr/>
            </a:lvl4pPr>
            <a:lvl5pPr marL="2286000" lvl="4" indent="-342900" algn="l" rtl="0">
              <a:lnSpc>
                <a:spcPct val="100000"/>
              </a:lnSpc>
              <a:spcBef>
                <a:spcPts val="360"/>
              </a:spcBef>
              <a:spcAft>
                <a:spcPts val="0"/>
              </a:spcAft>
              <a:buClr>
                <a:srgbClr val="3F3F3F"/>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07" name="Google Shape;107;p15"/>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08" name="Google Shape;108;p15"/>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900">
                <a:solidFill>
                  <a:srgbClr val="BFBFBF"/>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09" name="Google Shape;109;p15" descr="A close up of a logo&#10;&#10;Description automatically generated"/>
          <p:cNvPicPr preferRelativeResize="0"/>
          <p:nvPr/>
        </p:nvPicPr>
        <p:blipFill rotWithShape="1">
          <a:blip r:embed="rId3">
            <a:alphaModFix/>
          </a:blip>
          <a:srcRect/>
          <a:stretch/>
        </p:blipFill>
        <p:spPr>
          <a:xfrm>
            <a:off x="8258890" y="4574289"/>
            <a:ext cx="574467" cy="333672"/>
          </a:xfrm>
          <a:prstGeom prst="rect">
            <a:avLst/>
          </a:prstGeom>
          <a:noFill/>
          <a:ln>
            <a:noFill/>
          </a:ln>
        </p:spPr>
      </p:pic>
      <p:pic>
        <p:nvPicPr>
          <p:cNvPr id="110" name="Google Shape;110;p15" descr="A screenshot of a cell phone&#10;&#10;Description automatically generated"/>
          <p:cNvPicPr preferRelativeResize="0"/>
          <p:nvPr/>
        </p:nvPicPr>
        <p:blipFill rotWithShape="1">
          <a:blip r:embed="rId4">
            <a:alphaModFix/>
          </a:blip>
          <a:srcRect/>
          <a:stretch/>
        </p:blipFill>
        <p:spPr>
          <a:xfrm>
            <a:off x="5333325" y="199498"/>
            <a:ext cx="3322194" cy="4339061"/>
          </a:xfrm>
          <a:prstGeom prst="rect">
            <a:avLst/>
          </a:prstGeom>
          <a:noFill/>
          <a:ln>
            <a:noFill/>
          </a:ln>
          <a:effectLst>
            <a:outerShdw blurRad="266700" dist="139700" dir="2700000" algn="tl" rotWithShape="0">
              <a:srgbClr val="000000">
                <a:alpha val="17650"/>
              </a:srgbClr>
            </a:outerShdw>
          </a:effectLst>
        </p:spPr>
      </p:pic>
      <p:sp>
        <p:nvSpPr>
          <p:cNvPr id="111" name="Google Shape;111;p15"/>
          <p:cNvSpPr>
            <a:spLocks noGrp="1"/>
          </p:cNvSpPr>
          <p:nvPr>
            <p:ph type="pic" idx="2"/>
          </p:nvPr>
        </p:nvSpPr>
        <p:spPr>
          <a:xfrm>
            <a:off x="5463577" y="337005"/>
            <a:ext cx="3068400" cy="4058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1pPr>
            <a:lvl2pPr marR="0" lvl="1" algn="l" rtl="0">
              <a:lnSpc>
                <a:spcPct val="100000"/>
              </a:lnSpc>
              <a:spcBef>
                <a:spcPts val="60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2pPr>
            <a:lvl3pPr marR="0" lvl="2"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3pPr>
            <a:lvl4pPr marR="0" lvl="3"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4pPr>
            <a:lvl5pPr marR="0" lvl="4"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1">
  <p:cSld name="2_Title and Content 10">
    <p:bg>
      <p:bgPr>
        <a:solidFill>
          <a:schemeClr val="lt1"/>
        </a:solidFill>
        <a:effectLst/>
      </p:bgPr>
    </p:bg>
    <p:spTree>
      <p:nvGrpSpPr>
        <p:cNvPr id="1" name="Shape 112"/>
        <p:cNvGrpSpPr/>
        <p:nvPr/>
      </p:nvGrpSpPr>
      <p:grpSpPr>
        <a:xfrm>
          <a:off x="0" y="0"/>
          <a:ext cx="0" cy="0"/>
          <a:chOff x="0" y="0"/>
          <a:chExt cx="0" cy="0"/>
        </a:xfrm>
      </p:grpSpPr>
      <p:pic>
        <p:nvPicPr>
          <p:cNvPr id="113" name="Google Shape;113;p16" descr="A person sitting at a table using a computer&#10;&#10;Description automatically generated"/>
          <p:cNvPicPr preferRelativeResize="0"/>
          <p:nvPr/>
        </p:nvPicPr>
        <p:blipFill rotWithShape="1">
          <a:blip r:embed="rId2">
            <a:alphaModFix/>
          </a:blip>
          <a:srcRect t="7390"/>
          <a:stretch/>
        </p:blipFill>
        <p:spPr>
          <a:xfrm>
            <a:off x="976500" y="0"/>
            <a:ext cx="8167500" cy="5143500"/>
          </a:xfrm>
          <a:prstGeom prst="rect">
            <a:avLst/>
          </a:prstGeom>
          <a:noFill/>
          <a:ln>
            <a:noFill/>
          </a:ln>
        </p:spPr>
      </p:pic>
      <p:pic>
        <p:nvPicPr>
          <p:cNvPr id="114" name="Google Shape;114;p16" descr="A close up of a logo&#10;&#10;Description automatically generated"/>
          <p:cNvPicPr preferRelativeResize="0"/>
          <p:nvPr/>
        </p:nvPicPr>
        <p:blipFill rotWithShape="1">
          <a:blip r:embed="rId3">
            <a:alphaModFix/>
          </a:blip>
          <a:srcRect/>
          <a:stretch/>
        </p:blipFill>
        <p:spPr>
          <a:xfrm>
            <a:off x="0" y="0"/>
            <a:ext cx="4960675" cy="5143501"/>
          </a:xfrm>
          <a:prstGeom prst="rect">
            <a:avLst/>
          </a:prstGeom>
          <a:noFill/>
          <a:ln>
            <a:noFill/>
          </a:ln>
        </p:spPr>
      </p:pic>
      <p:sp>
        <p:nvSpPr>
          <p:cNvPr id="115" name="Google Shape;115;p16"/>
          <p:cNvSpPr txBox="1">
            <a:spLocks noGrp="1"/>
          </p:cNvSpPr>
          <p:nvPr>
            <p:ph type="title"/>
          </p:nvPr>
        </p:nvSpPr>
        <p:spPr>
          <a:xfrm>
            <a:off x="457200" y="1148532"/>
            <a:ext cx="2710800" cy="1940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3F3F3F"/>
              </a:buClr>
              <a:buSzPts val="1800"/>
              <a:buNone/>
              <a:defRPr b="1">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6" name="Google Shape;116;p16"/>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lvl="0"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1pPr>
            <a:lvl2pPr marL="0" lvl="1"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2pPr>
            <a:lvl3pPr marL="0" lvl="2"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3pPr>
            <a:lvl4pPr marL="0" lvl="3"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4pPr>
            <a:lvl5pPr marL="0" lvl="4"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5pPr>
            <a:lvl6pPr marL="0" lvl="5"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6pPr>
            <a:lvl7pPr marL="0" lvl="6"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7pPr>
            <a:lvl8pPr marL="0" lvl="7"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8pPr>
            <a:lvl9pPr marL="0" lvl="8"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17" name="Google Shape;117;p16"/>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9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18" name="Google Shape;118;p16" descr="A close up of a logo&#10;&#10;Description automatically generated"/>
          <p:cNvPicPr preferRelativeResize="0"/>
          <p:nvPr/>
        </p:nvPicPr>
        <p:blipFill rotWithShape="1">
          <a:blip r:embed="rId4">
            <a:alphaModFix/>
          </a:blip>
          <a:srcRect/>
          <a:stretch/>
        </p:blipFill>
        <p:spPr>
          <a:xfrm>
            <a:off x="8258890" y="4574289"/>
            <a:ext cx="574467" cy="33367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1_Custom Layout 3">
    <p:bg>
      <p:bgPr>
        <a:solidFill>
          <a:schemeClr val="lt1"/>
        </a:solidFill>
        <a:effectLst/>
      </p:bgPr>
    </p:bg>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537260" y="1042734"/>
            <a:ext cx="3794400" cy="1104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3F3F3F"/>
              </a:buClr>
              <a:buSzPts val="1800"/>
              <a:buNone/>
              <a:defRPr sz="3200" b="1">
                <a:solidFill>
                  <a:srgbClr val="003B6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body" idx="1"/>
          </p:nvPr>
        </p:nvSpPr>
        <p:spPr>
          <a:xfrm>
            <a:off x="537260" y="2320872"/>
            <a:ext cx="3743400" cy="4941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320"/>
              </a:spcBef>
              <a:spcAft>
                <a:spcPts val="0"/>
              </a:spcAft>
              <a:buSzPts val="1600"/>
              <a:buFont typeface="Arial"/>
              <a:buNone/>
              <a:defRPr>
                <a:solidFill>
                  <a:srgbClr val="FF7840"/>
                </a:solidFill>
              </a:defRPr>
            </a:lvl1pPr>
            <a:lvl2pPr marL="914400" lvl="1" indent="-228600" algn="l" rtl="0">
              <a:lnSpc>
                <a:spcPct val="100000"/>
              </a:lnSpc>
              <a:spcBef>
                <a:spcPts val="600"/>
              </a:spcBef>
              <a:spcAft>
                <a:spcPts val="0"/>
              </a:spcAft>
              <a:buSzPts val="1600"/>
              <a:buFont typeface="Arial"/>
              <a:buNone/>
              <a:defRPr>
                <a:solidFill>
                  <a:schemeClr val="lt1"/>
                </a:solidFill>
              </a:defRPr>
            </a:lvl2pPr>
            <a:lvl3pPr marL="1371600" lvl="2" indent="-228600" algn="l" rtl="0">
              <a:lnSpc>
                <a:spcPct val="100000"/>
              </a:lnSpc>
              <a:spcBef>
                <a:spcPts val="320"/>
              </a:spcBef>
              <a:spcAft>
                <a:spcPts val="0"/>
              </a:spcAft>
              <a:buSzPts val="1600"/>
              <a:buFont typeface="Arial"/>
              <a:buNone/>
              <a:defRPr>
                <a:solidFill>
                  <a:schemeClr val="lt1"/>
                </a:solidFill>
              </a:defRPr>
            </a:lvl3pPr>
            <a:lvl4pPr marL="1828800" lvl="3" indent="-228600" algn="l" rtl="0">
              <a:lnSpc>
                <a:spcPct val="100000"/>
              </a:lnSpc>
              <a:spcBef>
                <a:spcPts val="320"/>
              </a:spcBef>
              <a:spcAft>
                <a:spcPts val="0"/>
              </a:spcAft>
              <a:buSzPts val="1600"/>
              <a:buFont typeface="Arial"/>
              <a:buNone/>
              <a:defRPr>
                <a:solidFill>
                  <a:schemeClr val="lt1"/>
                </a:solidFill>
              </a:defRPr>
            </a:lvl4pPr>
            <a:lvl5pPr marL="2286000" lvl="4" indent="-228600" algn="l" rtl="0">
              <a:lnSpc>
                <a:spcPct val="100000"/>
              </a:lnSpc>
              <a:spcBef>
                <a:spcPts val="320"/>
              </a:spcBef>
              <a:spcAft>
                <a:spcPts val="0"/>
              </a:spcAft>
              <a:buSzPts val="1600"/>
              <a:buFont typeface="Arial"/>
              <a:buNone/>
              <a:defRPr>
                <a:solidFill>
                  <a:schemeClr val="lt1"/>
                </a:solidFill>
              </a:defRPr>
            </a:lvl5pPr>
            <a:lvl6pPr marL="2743200" lvl="5" indent="-323850" algn="l" rtl="0">
              <a:lnSpc>
                <a:spcPct val="100000"/>
              </a:lnSpc>
              <a:spcBef>
                <a:spcPts val="300"/>
              </a:spcBef>
              <a:spcAft>
                <a:spcPts val="0"/>
              </a:spcAft>
              <a:buSzPts val="1500"/>
              <a:buChar char="•"/>
              <a:defRPr/>
            </a:lvl6pPr>
            <a:lvl7pPr marL="3200400" lvl="6" indent="-323850" algn="l" rtl="0">
              <a:lnSpc>
                <a:spcPct val="100000"/>
              </a:lnSpc>
              <a:spcBef>
                <a:spcPts val="300"/>
              </a:spcBef>
              <a:spcAft>
                <a:spcPts val="0"/>
              </a:spcAft>
              <a:buSzPts val="1500"/>
              <a:buChar char="•"/>
              <a:defRPr/>
            </a:lvl7pPr>
            <a:lvl8pPr marL="3657600" lvl="7" indent="-323850" algn="l" rtl="0">
              <a:lnSpc>
                <a:spcPct val="100000"/>
              </a:lnSpc>
              <a:spcBef>
                <a:spcPts val="300"/>
              </a:spcBef>
              <a:spcAft>
                <a:spcPts val="0"/>
              </a:spcAft>
              <a:buSzPts val="1500"/>
              <a:buChar char="•"/>
              <a:defRPr/>
            </a:lvl8pPr>
            <a:lvl9pPr marL="4114800" lvl="8" indent="-323850" algn="l" rtl="0">
              <a:lnSpc>
                <a:spcPct val="100000"/>
              </a:lnSpc>
              <a:spcBef>
                <a:spcPts val="300"/>
              </a:spcBef>
              <a:spcAft>
                <a:spcPts val="0"/>
              </a:spcAft>
              <a:buSzPts val="1500"/>
              <a:buChar char="•"/>
              <a:defRPr/>
            </a:lvl9pPr>
          </a:lstStyle>
          <a:p>
            <a:endParaRPr/>
          </a:p>
        </p:txBody>
      </p:sp>
      <p:pic>
        <p:nvPicPr>
          <p:cNvPr id="122" name="Google Shape;122;p17" descr="A picture containing drawing, food&#10;&#10;Description automatically generated"/>
          <p:cNvPicPr preferRelativeResize="0"/>
          <p:nvPr/>
        </p:nvPicPr>
        <p:blipFill rotWithShape="1">
          <a:blip r:embed="rId2">
            <a:alphaModFix/>
          </a:blip>
          <a:srcRect/>
          <a:stretch/>
        </p:blipFill>
        <p:spPr>
          <a:xfrm>
            <a:off x="537260" y="3784981"/>
            <a:ext cx="1305718" cy="756670"/>
          </a:xfrm>
          <a:prstGeom prst="rect">
            <a:avLst/>
          </a:prstGeom>
          <a:noFill/>
          <a:ln>
            <a:noFill/>
          </a:ln>
        </p:spPr>
      </p:pic>
      <p:pic>
        <p:nvPicPr>
          <p:cNvPr id="123" name="Google Shape;123;p17" descr="A person on a computer&#10;&#10;Description automatically generated"/>
          <p:cNvPicPr preferRelativeResize="0"/>
          <p:nvPr/>
        </p:nvPicPr>
        <p:blipFill rotWithShape="1">
          <a:blip r:embed="rId3">
            <a:alphaModFix/>
          </a:blip>
          <a:srcRect l="58504"/>
          <a:stretch/>
        </p:blipFill>
        <p:spPr>
          <a:xfrm>
            <a:off x="5349710" y="0"/>
            <a:ext cx="3794288" cy="514350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2">
  <p:cSld name="1_Custom Layout 4">
    <p:bg>
      <p:bgPr>
        <a:solidFill>
          <a:schemeClr val="lt1"/>
        </a:solidFill>
        <a:effectLst/>
      </p:bgPr>
    </p:bg>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537260" y="1042734"/>
            <a:ext cx="3794400" cy="1104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3F3F3F"/>
              </a:buClr>
              <a:buSzPts val="1800"/>
              <a:buNone/>
              <a:defRPr sz="3200" b="1">
                <a:solidFill>
                  <a:srgbClr val="003B6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18"/>
          <p:cNvSpPr txBox="1">
            <a:spLocks noGrp="1"/>
          </p:cNvSpPr>
          <p:nvPr>
            <p:ph type="body" idx="1"/>
          </p:nvPr>
        </p:nvSpPr>
        <p:spPr>
          <a:xfrm>
            <a:off x="537260" y="2320872"/>
            <a:ext cx="3743400" cy="4941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320"/>
              </a:spcBef>
              <a:spcAft>
                <a:spcPts val="0"/>
              </a:spcAft>
              <a:buSzPts val="1600"/>
              <a:buFont typeface="Arial"/>
              <a:buNone/>
              <a:defRPr>
                <a:solidFill>
                  <a:srgbClr val="FF7840"/>
                </a:solidFill>
              </a:defRPr>
            </a:lvl1pPr>
            <a:lvl2pPr marL="914400" lvl="1" indent="-228600" algn="l" rtl="0">
              <a:lnSpc>
                <a:spcPct val="100000"/>
              </a:lnSpc>
              <a:spcBef>
                <a:spcPts val="600"/>
              </a:spcBef>
              <a:spcAft>
                <a:spcPts val="0"/>
              </a:spcAft>
              <a:buSzPts val="1600"/>
              <a:buFont typeface="Arial"/>
              <a:buNone/>
              <a:defRPr>
                <a:solidFill>
                  <a:schemeClr val="lt1"/>
                </a:solidFill>
              </a:defRPr>
            </a:lvl2pPr>
            <a:lvl3pPr marL="1371600" lvl="2" indent="-228600" algn="l" rtl="0">
              <a:lnSpc>
                <a:spcPct val="100000"/>
              </a:lnSpc>
              <a:spcBef>
                <a:spcPts val="320"/>
              </a:spcBef>
              <a:spcAft>
                <a:spcPts val="0"/>
              </a:spcAft>
              <a:buSzPts val="1600"/>
              <a:buFont typeface="Arial"/>
              <a:buNone/>
              <a:defRPr>
                <a:solidFill>
                  <a:schemeClr val="lt1"/>
                </a:solidFill>
              </a:defRPr>
            </a:lvl3pPr>
            <a:lvl4pPr marL="1828800" lvl="3" indent="-228600" algn="l" rtl="0">
              <a:lnSpc>
                <a:spcPct val="100000"/>
              </a:lnSpc>
              <a:spcBef>
                <a:spcPts val="320"/>
              </a:spcBef>
              <a:spcAft>
                <a:spcPts val="0"/>
              </a:spcAft>
              <a:buSzPts val="1600"/>
              <a:buFont typeface="Arial"/>
              <a:buNone/>
              <a:defRPr>
                <a:solidFill>
                  <a:schemeClr val="lt1"/>
                </a:solidFill>
              </a:defRPr>
            </a:lvl4pPr>
            <a:lvl5pPr marL="2286000" lvl="4" indent="-228600" algn="l" rtl="0">
              <a:lnSpc>
                <a:spcPct val="100000"/>
              </a:lnSpc>
              <a:spcBef>
                <a:spcPts val="320"/>
              </a:spcBef>
              <a:spcAft>
                <a:spcPts val="0"/>
              </a:spcAft>
              <a:buSzPts val="1600"/>
              <a:buFont typeface="Arial"/>
              <a:buNone/>
              <a:defRPr>
                <a:solidFill>
                  <a:schemeClr val="lt1"/>
                </a:solidFill>
              </a:defRPr>
            </a:lvl5pPr>
            <a:lvl6pPr marL="2743200" lvl="5" indent="-323850" algn="l" rtl="0">
              <a:lnSpc>
                <a:spcPct val="100000"/>
              </a:lnSpc>
              <a:spcBef>
                <a:spcPts val="300"/>
              </a:spcBef>
              <a:spcAft>
                <a:spcPts val="0"/>
              </a:spcAft>
              <a:buSzPts val="1500"/>
              <a:buChar char="•"/>
              <a:defRPr/>
            </a:lvl6pPr>
            <a:lvl7pPr marL="3200400" lvl="6" indent="-323850" algn="l" rtl="0">
              <a:lnSpc>
                <a:spcPct val="100000"/>
              </a:lnSpc>
              <a:spcBef>
                <a:spcPts val="300"/>
              </a:spcBef>
              <a:spcAft>
                <a:spcPts val="0"/>
              </a:spcAft>
              <a:buSzPts val="1500"/>
              <a:buChar char="•"/>
              <a:defRPr/>
            </a:lvl7pPr>
            <a:lvl8pPr marL="3657600" lvl="7" indent="-323850" algn="l" rtl="0">
              <a:lnSpc>
                <a:spcPct val="100000"/>
              </a:lnSpc>
              <a:spcBef>
                <a:spcPts val="300"/>
              </a:spcBef>
              <a:spcAft>
                <a:spcPts val="0"/>
              </a:spcAft>
              <a:buSzPts val="1500"/>
              <a:buChar char="•"/>
              <a:defRPr/>
            </a:lvl8pPr>
            <a:lvl9pPr marL="4114800" lvl="8" indent="-323850" algn="l" rtl="0">
              <a:lnSpc>
                <a:spcPct val="100000"/>
              </a:lnSpc>
              <a:spcBef>
                <a:spcPts val="300"/>
              </a:spcBef>
              <a:spcAft>
                <a:spcPts val="0"/>
              </a:spcAft>
              <a:buSzPts val="1500"/>
              <a:buChar char="•"/>
              <a:defRPr/>
            </a:lvl9pPr>
          </a:lstStyle>
          <a:p>
            <a:endParaRPr/>
          </a:p>
        </p:txBody>
      </p:sp>
      <p:pic>
        <p:nvPicPr>
          <p:cNvPr id="127" name="Google Shape;127;p18" descr="A picture containing drawing, food&#10;&#10;Description automatically generated"/>
          <p:cNvPicPr preferRelativeResize="0"/>
          <p:nvPr/>
        </p:nvPicPr>
        <p:blipFill rotWithShape="1">
          <a:blip r:embed="rId2">
            <a:alphaModFix/>
          </a:blip>
          <a:srcRect/>
          <a:stretch/>
        </p:blipFill>
        <p:spPr>
          <a:xfrm>
            <a:off x="537260" y="3784981"/>
            <a:ext cx="1305718" cy="756670"/>
          </a:xfrm>
          <a:prstGeom prst="rect">
            <a:avLst/>
          </a:prstGeom>
          <a:noFill/>
          <a:ln>
            <a:noFill/>
          </a:ln>
        </p:spPr>
      </p:pic>
      <p:pic>
        <p:nvPicPr>
          <p:cNvPr id="128" name="Google Shape;128;p18" descr="A picture containing computer, sitting, laptop, young&#10;&#10;Description automatically generated"/>
          <p:cNvPicPr preferRelativeResize="0"/>
          <p:nvPr/>
        </p:nvPicPr>
        <p:blipFill rotWithShape="1">
          <a:blip r:embed="rId3">
            <a:alphaModFix/>
          </a:blip>
          <a:srcRect l="59061"/>
          <a:stretch/>
        </p:blipFill>
        <p:spPr>
          <a:xfrm>
            <a:off x="5400674" y="0"/>
            <a:ext cx="3743325" cy="514350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12">
  <p:cSld name="2_Title and Content 11">
    <p:bg>
      <p:bgPr>
        <a:solidFill>
          <a:schemeClr val="lt1"/>
        </a:solidFill>
        <a:effectLst/>
      </p:bgPr>
    </p:bg>
    <p:spTree>
      <p:nvGrpSpPr>
        <p:cNvPr id="1" name="Shape 129"/>
        <p:cNvGrpSpPr/>
        <p:nvPr/>
      </p:nvGrpSpPr>
      <p:grpSpPr>
        <a:xfrm>
          <a:off x="0" y="0"/>
          <a:ext cx="0" cy="0"/>
          <a:chOff x="0" y="0"/>
          <a:chExt cx="0" cy="0"/>
        </a:xfrm>
      </p:grpSpPr>
      <p:pic>
        <p:nvPicPr>
          <p:cNvPr id="130" name="Google Shape;130;p19" descr="A close up of a logo&#10;&#10;Description automatically generated"/>
          <p:cNvPicPr preferRelativeResize="0"/>
          <p:nvPr/>
        </p:nvPicPr>
        <p:blipFill rotWithShape="1">
          <a:blip r:embed="rId2">
            <a:alphaModFix/>
          </a:blip>
          <a:srcRect r="50000"/>
          <a:stretch/>
        </p:blipFill>
        <p:spPr>
          <a:xfrm>
            <a:off x="0" y="0"/>
            <a:ext cx="4572000" cy="5143501"/>
          </a:xfrm>
          <a:prstGeom prst="rect">
            <a:avLst/>
          </a:prstGeom>
          <a:noFill/>
          <a:ln>
            <a:noFill/>
          </a:ln>
        </p:spPr>
      </p:pic>
      <p:sp>
        <p:nvSpPr>
          <p:cNvPr id="131" name="Google Shape;131;p19"/>
          <p:cNvSpPr txBox="1">
            <a:spLocks noGrp="1"/>
          </p:cNvSpPr>
          <p:nvPr>
            <p:ph type="title"/>
          </p:nvPr>
        </p:nvSpPr>
        <p:spPr>
          <a:xfrm>
            <a:off x="457200" y="199498"/>
            <a:ext cx="3905700" cy="8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3F3F3F"/>
              </a:buClr>
              <a:buSzPts val="1800"/>
              <a:buNone/>
              <a:defRPr b="1">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p19"/>
          <p:cNvSpPr txBox="1">
            <a:spLocks noGrp="1"/>
          </p:cNvSpPr>
          <p:nvPr>
            <p:ph type="body" idx="1"/>
          </p:nvPr>
        </p:nvSpPr>
        <p:spPr>
          <a:xfrm>
            <a:off x="457200" y="1200151"/>
            <a:ext cx="3905700" cy="32865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lt1"/>
              </a:buClr>
              <a:buSzPts val="1800"/>
              <a:buChar char="•"/>
              <a:defRPr>
                <a:solidFill>
                  <a:schemeClr val="lt1"/>
                </a:solidFill>
              </a:defRPr>
            </a:lvl1pPr>
            <a:lvl2pPr marL="914400" lvl="1" indent="-342900" algn="l" rtl="0">
              <a:lnSpc>
                <a:spcPct val="100000"/>
              </a:lnSpc>
              <a:spcBef>
                <a:spcPts val="600"/>
              </a:spcBef>
              <a:spcAft>
                <a:spcPts val="0"/>
              </a:spcAft>
              <a:buClr>
                <a:srgbClr val="3F3F3F"/>
              </a:buClr>
              <a:buSzPts val="1800"/>
              <a:buChar char="–"/>
              <a:defRPr/>
            </a:lvl2pPr>
            <a:lvl3pPr marL="1371600" lvl="2" indent="-342900" algn="l" rtl="0">
              <a:lnSpc>
                <a:spcPct val="100000"/>
              </a:lnSpc>
              <a:spcBef>
                <a:spcPts val="360"/>
              </a:spcBef>
              <a:spcAft>
                <a:spcPts val="0"/>
              </a:spcAft>
              <a:buClr>
                <a:srgbClr val="3F3F3F"/>
              </a:buClr>
              <a:buSzPts val="1800"/>
              <a:buChar char="•"/>
              <a:defRPr/>
            </a:lvl3pPr>
            <a:lvl4pPr marL="1828800" lvl="3" indent="-342900" algn="l" rtl="0">
              <a:lnSpc>
                <a:spcPct val="100000"/>
              </a:lnSpc>
              <a:spcBef>
                <a:spcPts val="360"/>
              </a:spcBef>
              <a:spcAft>
                <a:spcPts val="0"/>
              </a:spcAft>
              <a:buClr>
                <a:srgbClr val="3F3F3F"/>
              </a:buClr>
              <a:buSzPts val="1800"/>
              <a:buChar char="–"/>
              <a:defRPr/>
            </a:lvl4pPr>
            <a:lvl5pPr marL="2286000" lvl="4" indent="-342900" algn="l" rtl="0">
              <a:lnSpc>
                <a:spcPct val="100000"/>
              </a:lnSpc>
              <a:spcBef>
                <a:spcPts val="360"/>
              </a:spcBef>
              <a:spcAft>
                <a:spcPts val="0"/>
              </a:spcAft>
              <a:buClr>
                <a:srgbClr val="3F3F3F"/>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33" name="Google Shape;133;p19"/>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lvl="0"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1pPr>
            <a:lvl2pPr marL="0" lvl="1"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2pPr>
            <a:lvl3pPr marL="0" lvl="2"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3pPr>
            <a:lvl4pPr marL="0" lvl="3"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4pPr>
            <a:lvl5pPr marL="0" lvl="4"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5pPr>
            <a:lvl6pPr marL="0" lvl="5"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6pPr>
            <a:lvl7pPr marL="0" lvl="6"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7pPr>
            <a:lvl8pPr marL="0" lvl="7"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8pPr>
            <a:lvl9pPr marL="0" lvl="8"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34" name="Google Shape;134;p19"/>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9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35" name="Google Shape;135;p19" descr="A picture containing drawing&#10;&#10;Description automatically generated"/>
          <p:cNvPicPr preferRelativeResize="0"/>
          <p:nvPr/>
        </p:nvPicPr>
        <p:blipFill rotWithShape="1">
          <a:blip r:embed="rId3">
            <a:alphaModFix/>
          </a:blip>
          <a:srcRect/>
          <a:stretch/>
        </p:blipFill>
        <p:spPr>
          <a:xfrm>
            <a:off x="8258890" y="4574289"/>
            <a:ext cx="574467" cy="333673"/>
          </a:xfrm>
          <a:prstGeom prst="rect">
            <a:avLst/>
          </a:prstGeom>
          <a:noFill/>
          <a:ln>
            <a:noFill/>
          </a:ln>
        </p:spPr>
      </p:pic>
      <p:sp>
        <p:nvSpPr>
          <p:cNvPr id="136" name="Google Shape;136;p19"/>
          <p:cNvSpPr txBox="1">
            <a:spLocks noGrp="1"/>
          </p:cNvSpPr>
          <p:nvPr>
            <p:ph type="body" idx="2"/>
          </p:nvPr>
        </p:nvSpPr>
        <p:spPr>
          <a:xfrm>
            <a:off x="4781226" y="1200151"/>
            <a:ext cx="3905700" cy="32865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rgbClr val="003B61"/>
              </a:buClr>
              <a:buSzPts val="1800"/>
              <a:buChar char="•"/>
              <a:defRPr>
                <a:solidFill>
                  <a:srgbClr val="003B61"/>
                </a:solidFill>
              </a:defRPr>
            </a:lvl1pPr>
            <a:lvl2pPr marL="914400" lvl="1" indent="-342900" algn="l" rtl="0">
              <a:lnSpc>
                <a:spcPct val="100000"/>
              </a:lnSpc>
              <a:spcBef>
                <a:spcPts val="600"/>
              </a:spcBef>
              <a:spcAft>
                <a:spcPts val="0"/>
              </a:spcAft>
              <a:buClr>
                <a:srgbClr val="3F3F3F"/>
              </a:buClr>
              <a:buSzPts val="1800"/>
              <a:buChar char="–"/>
              <a:defRPr/>
            </a:lvl2pPr>
            <a:lvl3pPr marL="1371600" lvl="2" indent="-342900" algn="l" rtl="0">
              <a:lnSpc>
                <a:spcPct val="100000"/>
              </a:lnSpc>
              <a:spcBef>
                <a:spcPts val="360"/>
              </a:spcBef>
              <a:spcAft>
                <a:spcPts val="0"/>
              </a:spcAft>
              <a:buClr>
                <a:srgbClr val="3F3F3F"/>
              </a:buClr>
              <a:buSzPts val="1800"/>
              <a:buChar char="•"/>
              <a:defRPr/>
            </a:lvl3pPr>
            <a:lvl4pPr marL="1828800" lvl="3" indent="-342900" algn="l" rtl="0">
              <a:lnSpc>
                <a:spcPct val="100000"/>
              </a:lnSpc>
              <a:spcBef>
                <a:spcPts val="360"/>
              </a:spcBef>
              <a:spcAft>
                <a:spcPts val="0"/>
              </a:spcAft>
              <a:buClr>
                <a:srgbClr val="3F3F3F"/>
              </a:buClr>
              <a:buSzPts val="1800"/>
              <a:buChar char="–"/>
              <a:defRPr/>
            </a:lvl4pPr>
            <a:lvl5pPr marL="2286000" lvl="4" indent="-342900" algn="l" rtl="0">
              <a:lnSpc>
                <a:spcPct val="100000"/>
              </a:lnSpc>
              <a:spcBef>
                <a:spcPts val="360"/>
              </a:spcBef>
              <a:spcAft>
                <a:spcPts val="0"/>
              </a:spcAft>
              <a:buClr>
                <a:srgbClr val="3F3F3F"/>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1_Custom Layout">
    <p:bg>
      <p:bgPr>
        <a:solidFill>
          <a:schemeClr val="lt1"/>
        </a:solidFill>
        <a:effectLst/>
      </p:bgPr>
    </p:bg>
    <p:spTree>
      <p:nvGrpSpPr>
        <p:cNvPr id="1" name="Shape 19"/>
        <p:cNvGrpSpPr/>
        <p:nvPr/>
      </p:nvGrpSpPr>
      <p:grpSpPr>
        <a:xfrm>
          <a:off x="0" y="0"/>
          <a:ext cx="0" cy="0"/>
          <a:chOff x="0" y="0"/>
          <a:chExt cx="0" cy="0"/>
        </a:xfrm>
      </p:grpSpPr>
      <p:pic>
        <p:nvPicPr>
          <p:cNvPr id="20" name="Google Shape;20;p3" descr="A sunset in the background&#10;&#10;Description automatically generated"/>
          <p:cNvPicPr preferRelativeResize="0"/>
          <p:nvPr/>
        </p:nvPicPr>
        <p:blipFill rotWithShape="1">
          <a:blip r:embed="rId2">
            <a:alphaModFix/>
          </a:blip>
          <a:srcRect l="11121" r="9373"/>
          <a:stretch/>
        </p:blipFill>
        <p:spPr>
          <a:xfrm rot="-5400000" flipH="1">
            <a:off x="2000250" y="-2000250"/>
            <a:ext cx="5143500" cy="9144000"/>
          </a:xfrm>
          <a:prstGeom prst="rect">
            <a:avLst/>
          </a:prstGeom>
          <a:noFill/>
          <a:ln>
            <a:noFill/>
          </a:ln>
        </p:spPr>
      </p:pic>
      <p:sp>
        <p:nvSpPr>
          <p:cNvPr id="21" name="Google Shape;21;p3"/>
          <p:cNvSpPr txBox="1">
            <a:spLocks noGrp="1"/>
          </p:cNvSpPr>
          <p:nvPr>
            <p:ph type="title"/>
          </p:nvPr>
        </p:nvSpPr>
        <p:spPr>
          <a:xfrm>
            <a:off x="537260" y="1042734"/>
            <a:ext cx="3794289" cy="11043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F3F3F"/>
              </a:buClr>
              <a:buSzPts val="1800"/>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537260" y="2320872"/>
            <a:ext cx="3743325" cy="49417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SzPts val="1600"/>
              <a:buFont typeface="Arial"/>
              <a:buNone/>
              <a:defRPr>
                <a:solidFill>
                  <a:schemeClr val="lt1"/>
                </a:solidFill>
              </a:defRPr>
            </a:lvl1pPr>
            <a:lvl2pPr marL="914400" lvl="1" indent="-228600" algn="l">
              <a:lnSpc>
                <a:spcPct val="100000"/>
              </a:lnSpc>
              <a:spcBef>
                <a:spcPts val="600"/>
              </a:spcBef>
              <a:spcAft>
                <a:spcPts val="0"/>
              </a:spcAft>
              <a:buSzPts val="1600"/>
              <a:buFont typeface="Arial"/>
              <a:buNone/>
              <a:defRPr>
                <a:solidFill>
                  <a:schemeClr val="lt1"/>
                </a:solidFill>
              </a:defRPr>
            </a:lvl2pPr>
            <a:lvl3pPr marL="1371600" lvl="2" indent="-228600" algn="l">
              <a:lnSpc>
                <a:spcPct val="100000"/>
              </a:lnSpc>
              <a:spcBef>
                <a:spcPts val="320"/>
              </a:spcBef>
              <a:spcAft>
                <a:spcPts val="0"/>
              </a:spcAft>
              <a:buSzPts val="1600"/>
              <a:buFont typeface="Arial"/>
              <a:buNone/>
              <a:defRPr>
                <a:solidFill>
                  <a:schemeClr val="lt1"/>
                </a:solidFill>
              </a:defRPr>
            </a:lvl3pPr>
            <a:lvl4pPr marL="1828800" lvl="3" indent="-228600" algn="l">
              <a:lnSpc>
                <a:spcPct val="100000"/>
              </a:lnSpc>
              <a:spcBef>
                <a:spcPts val="320"/>
              </a:spcBef>
              <a:spcAft>
                <a:spcPts val="0"/>
              </a:spcAft>
              <a:buSzPts val="1600"/>
              <a:buFont typeface="Arial"/>
              <a:buNone/>
              <a:defRPr>
                <a:solidFill>
                  <a:schemeClr val="lt1"/>
                </a:solidFill>
              </a:defRPr>
            </a:lvl4pPr>
            <a:lvl5pPr marL="2286000" lvl="4" indent="-228600" algn="l">
              <a:lnSpc>
                <a:spcPct val="100000"/>
              </a:lnSpc>
              <a:spcBef>
                <a:spcPts val="320"/>
              </a:spcBef>
              <a:spcAft>
                <a:spcPts val="0"/>
              </a:spcAft>
              <a:buSzPts val="1600"/>
              <a:buFont typeface="Arial"/>
              <a:buNone/>
              <a:defRPr>
                <a:solidFill>
                  <a:schemeClr val="lt1"/>
                </a:solidFill>
              </a:defRPr>
            </a:lvl5pPr>
            <a:lvl6pPr marL="2743200" lvl="5" indent="-323850" algn="l">
              <a:lnSpc>
                <a:spcPct val="100000"/>
              </a:lnSpc>
              <a:spcBef>
                <a:spcPts val="300"/>
              </a:spcBef>
              <a:spcAft>
                <a:spcPts val="0"/>
              </a:spcAft>
              <a:buSzPts val="1500"/>
              <a:buChar char="•"/>
              <a:defRPr/>
            </a:lvl6pPr>
            <a:lvl7pPr marL="3200400" lvl="6" indent="-323850" algn="l">
              <a:lnSpc>
                <a:spcPct val="100000"/>
              </a:lnSpc>
              <a:spcBef>
                <a:spcPts val="300"/>
              </a:spcBef>
              <a:spcAft>
                <a:spcPts val="0"/>
              </a:spcAft>
              <a:buSzPts val="1500"/>
              <a:buChar char="•"/>
              <a:defRPr/>
            </a:lvl7pPr>
            <a:lvl8pPr marL="3657600" lvl="7" indent="-323850" algn="l">
              <a:lnSpc>
                <a:spcPct val="100000"/>
              </a:lnSpc>
              <a:spcBef>
                <a:spcPts val="300"/>
              </a:spcBef>
              <a:spcAft>
                <a:spcPts val="0"/>
              </a:spcAft>
              <a:buSzPts val="1500"/>
              <a:buChar char="•"/>
              <a:defRPr/>
            </a:lvl8pPr>
            <a:lvl9pPr marL="4114800" lvl="8" indent="-323850" algn="l">
              <a:lnSpc>
                <a:spcPct val="100000"/>
              </a:lnSpc>
              <a:spcBef>
                <a:spcPts val="300"/>
              </a:spcBef>
              <a:spcAft>
                <a:spcPts val="0"/>
              </a:spcAft>
              <a:buSzPts val="1500"/>
              <a:buChar char="•"/>
              <a:defRPr/>
            </a:lvl9pPr>
          </a:lstStyle>
          <a:p>
            <a:endParaRPr/>
          </a:p>
        </p:txBody>
      </p:sp>
      <p:pic>
        <p:nvPicPr>
          <p:cNvPr id="23" name="Google Shape;23;p3" descr="A picture containing drawing&#10;&#10;Description automatically generated"/>
          <p:cNvPicPr preferRelativeResize="0"/>
          <p:nvPr/>
        </p:nvPicPr>
        <p:blipFill rotWithShape="1">
          <a:blip r:embed="rId3">
            <a:alphaModFix/>
          </a:blip>
          <a:srcRect/>
          <a:stretch/>
        </p:blipFill>
        <p:spPr>
          <a:xfrm>
            <a:off x="537260" y="3784980"/>
            <a:ext cx="1305719" cy="75667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1_Custom Layout 2">
    <p:bg>
      <p:bgPr>
        <a:solidFill>
          <a:schemeClr val="lt1"/>
        </a:solidFill>
        <a:effectLst/>
      </p:bgPr>
    </p:bg>
    <p:spTree>
      <p:nvGrpSpPr>
        <p:cNvPr id="1" name="Shape 24"/>
        <p:cNvGrpSpPr/>
        <p:nvPr/>
      </p:nvGrpSpPr>
      <p:grpSpPr>
        <a:xfrm>
          <a:off x="0" y="0"/>
          <a:ext cx="0" cy="0"/>
          <a:chOff x="0" y="0"/>
          <a:chExt cx="0" cy="0"/>
        </a:xfrm>
      </p:grpSpPr>
      <p:pic>
        <p:nvPicPr>
          <p:cNvPr id="25" name="Google Shape;25;p4"/>
          <p:cNvPicPr preferRelativeResize="0"/>
          <p:nvPr/>
        </p:nvPicPr>
        <p:blipFill rotWithShape="1">
          <a:blip r:embed="rId2">
            <a:alphaModFix/>
          </a:blip>
          <a:srcRect l="59061"/>
          <a:stretch/>
        </p:blipFill>
        <p:spPr>
          <a:xfrm>
            <a:off x="5400674" y="0"/>
            <a:ext cx="3743326" cy="5143500"/>
          </a:xfrm>
          <a:prstGeom prst="rect">
            <a:avLst/>
          </a:prstGeom>
          <a:noFill/>
          <a:ln>
            <a:noFill/>
          </a:ln>
        </p:spPr>
      </p:pic>
      <p:sp>
        <p:nvSpPr>
          <p:cNvPr id="26" name="Google Shape;26;p4"/>
          <p:cNvSpPr txBox="1">
            <a:spLocks noGrp="1"/>
          </p:cNvSpPr>
          <p:nvPr>
            <p:ph type="title"/>
          </p:nvPr>
        </p:nvSpPr>
        <p:spPr>
          <a:xfrm>
            <a:off x="537260" y="1042734"/>
            <a:ext cx="3794289" cy="11043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F3F3F"/>
              </a:buClr>
              <a:buSzPts val="1800"/>
              <a:buNone/>
              <a:defRPr sz="3200" b="1">
                <a:solidFill>
                  <a:srgbClr val="003B6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537260" y="2320872"/>
            <a:ext cx="3743325" cy="49417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SzPts val="1600"/>
              <a:buFont typeface="Arial"/>
              <a:buNone/>
              <a:defRPr>
                <a:solidFill>
                  <a:srgbClr val="FF7840"/>
                </a:solidFill>
              </a:defRPr>
            </a:lvl1pPr>
            <a:lvl2pPr marL="914400" lvl="1" indent="-228600" algn="l">
              <a:lnSpc>
                <a:spcPct val="100000"/>
              </a:lnSpc>
              <a:spcBef>
                <a:spcPts val="600"/>
              </a:spcBef>
              <a:spcAft>
                <a:spcPts val="0"/>
              </a:spcAft>
              <a:buSzPts val="1600"/>
              <a:buFont typeface="Arial"/>
              <a:buNone/>
              <a:defRPr>
                <a:solidFill>
                  <a:schemeClr val="lt1"/>
                </a:solidFill>
              </a:defRPr>
            </a:lvl2pPr>
            <a:lvl3pPr marL="1371600" lvl="2" indent="-228600" algn="l">
              <a:lnSpc>
                <a:spcPct val="100000"/>
              </a:lnSpc>
              <a:spcBef>
                <a:spcPts val="320"/>
              </a:spcBef>
              <a:spcAft>
                <a:spcPts val="0"/>
              </a:spcAft>
              <a:buSzPts val="1600"/>
              <a:buFont typeface="Arial"/>
              <a:buNone/>
              <a:defRPr>
                <a:solidFill>
                  <a:schemeClr val="lt1"/>
                </a:solidFill>
              </a:defRPr>
            </a:lvl3pPr>
            <a:lvl4pPr marL="1828800" lvl="3" indent="-228600" algn="l">
              <a:lnSpc>
                <a:spcPct val="100000"/>
              </a:lnSpc>
              <a:spcBef>
                <a:spcPts val="320"/>
              </a:spcBef>
              <a:spcAft>
                <a:spcPts val="0"/>
              </a:spcAft>
              <a:buSzPts val="1600"/>
              <a:buFont typeface="Arial"/>
              <a:buNone/>
              <a:defRPr>
                <a:solidFill>
                  <a:schemeClr val="lt1"/>
                </a:solidFill>
              </a:defRPr>
            </a:lvl4pPr>
            <a:lvl5pPr marL="2286000" lvl="4" indent="-228600" algn="l">
              <a:lnSpc>
                <a:spcPct val="100000"/>
              </a:lnSpc>
              <a:spcBef>
                <a:spcPts val="320"/>
              </a:spcBef>
              <a:spcAft>
                <a:spcPts val="0"/>
              </a:spcAft>
              <a:buSzPts val="1600"/>
              <a:buFont typeface="Arial"/>
              <a:buNone/>
              <a:defRPr>
                <a:solidFill>
                  <a:schemeClr val="lt1"/>
                </a:solidFill>
              </a:defRPr>
            </a:lvl5pPr>
            <a:lvl6pPr marL="2743200" lvl="5" indent="-323850" algn="l">
              <a:lnSpc>
                <a:spcPct val="100000"/>
              </a:lnSpc>
              <a:spcBef>
                <a:spcPts val="300"/>
              </a:spcBef>
              <a:spcAft>
                <a:spcPts val="0"/>
              </a:spcAft>
              <a:buSzPts val="1500"/>
              <a:buChar char="•"/>
              <a:defRPr/>
            </a:lvl6pPr>
            <a:lvl7pPr marL="3200400" lvl="6" indent="-323850" algn="l">
              <a:lnSpc>
                <a:spcPct val="100000"/>
              </a:lnSpc>
              <a:spcBef>
                <a:spcPts val="300"/>
              </a:spcBef>
              <a:spcAft>
                <a:spcPts val="0"/>
              </a:spcAft>
              <a:buSzPts val="1500"/>
              <a:buChar char="•"/>
              <a:defRPr/>
            </a:lvl7pPr>
            <a:lvl8pPr marL="3657600" lvl="7" indent="-323850" algn="l">
              <a:lnSpc>
                <a:spcPct val="100000"/>
              </a:lnSpc>
              <a:spcBef>
                <a:spcPts val="300"/>
              </a:spcBef>
              <a:spcAft>
                <a:spcPts val="0"/>
              </a:spcAft>
              <a:buSzPts val="1500"/>
              <a:buChar char="•"/>
              <a:defRPr/>
            </a:lvl8pPr>
            <a:lvl9pPr marL="4114800" lvl="8" indent="-323850" algn="l">
              <a:lnSpc>
                <a:spcPct val="100000"/>
              </a:lnSpc>
              <a:spcBef>
                <a:spcPts val="300"/>
              </a:spcBef>
              <a:spcAft>
                <a:spcPts val="0"/>
              </a:spcAft>
              <a:buSzPts val="1500"/>
              <a:buChar char="•"/>
              <a:defRPr/>
            </a:lvl9pPr>
          </a:lstStyle>
          <a:p>
            <a:endParaRPr/>
          </a:p>
        </p:txBody>
      </p:sp>
      <p:pic>
        <p:nvPicPr>
          <p:cNvPr id="28" name="Google Shape;28;p4" descr="A picture containing drawing, food&#10;&#10;Description automatically generated"/>
          <p:cNvPicPr preferRelativeResize="0"/>
          <p:nvPr/>
        </p:nvPicPr>
        <p:blipFill rotWithShape="1">
          <a:blip r:embed="rId3">
            <a:alphaModFix/>
          </a:blip>
          <a:srcRect/>
          <a:stretch/>
        </p:blipFill>
        <p:spPr>
          <a:xfrm>
            <a:off x="537260" y="3784981"/>
            <a:ext cx="1305717" cy="75667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29"/>
        <p:cNvGrpSpPr/>
        <p:nvPr/>
      </p:nvGrpSpPr>
      <p:grpSpPr>
        <a:xfrm>
          <a:off x="0" y="0"/>
          <a:ext cx="0" cy="0"/>
          <a:chOff x="0" y="0"/>
          <a:chExt cx="0" cy="0"/>
        </a:xfrm>
      </p:grpSpPr>
      <p:pic>
        <p:nvPicPr>
          <p:cNvPr id="30" name="Google Shape;30;p5" descr="A picture containing drawing&#10;&#10;Description automatically generated"/>
          <p:cNvPicPr preferRelativeResize="0"/>
          <p:nvPr/>
        </p:nvPicPr>
        <p:blipFill rotWithShape="1">
          <a:blip r:embed="rId2">
            <a:alphaModFix/>
          </a:blip>
          <a:srcRect l="44817" r="8001"/>
          <a:stretch/>
        </p:blipFill>
        <p:spPr>
          <a:xfrm>
            <a:off x="4829695" y="0"/>
            <a:ext cx="4314304" cy="5143501"/>
          </a:xfrm>
          <a:prstGeom prst="rect">
            <a:avLst/>
          </a:prstGeom>
          <a:noFill/>
          <a:ln>
            <a:noFill/>
          </a:ln>
        </p:spPr>
      </p:pic>
      <p:sp>
        <p:nvSpPr>
          <p:cNvPr id="31" name="Google Shape;31;p5"/>
          <p:cNvSpPr txBox="1">
            <a:spLocks noGrp="1"/>
          </p:cNvSpPr>
          <p:nvPr>
            <p:ph type="title"/>
          </p:nvPr>
        </p:nvSpPr>
        <p:spPr>
          <a:xfrm>
            <a:off x="457200" y="199498"/>
            <a:ext cx="5553000" cy="8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3F3F3F"/>
              </a:buClr>
              <a:buSzPts val="1800"/>
              <a:buNone/>
              <a:defRPr b="1">
                <a:solidFill>
                  <a:srgbClr val="003B6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457200" y="1200151"/>
            <a:ext cx="4547100" cy="33945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rgbClr val="FF7840"/>
              </a:buClr>
              <a:buSzPts val="1800"/>
              <a:buChar char="•"/>
              <a:defRPr>
                <a:solidFill>
                  <a:schemeClr val="dk1"/>
                </a:solidFill>
              </a:defRPr>
            </a:lvl1pPr>
            <a:lvl2pPr marL="914400" lvl="1" indent="-342900" algn="l" rtl="0">
              <a:lnSpc>
                <a:spcPct val="100000"/>
              </a:lnSpc>
              <a:spcBef>
                <a:spcPts val="600"/>
              </a:spcBef>
              <a:spcAft>
                <a:spcPts val="0"/>
              </a:spcAft>
              <a:buClr>
                <a:srgbClr val="3F3F3F"/>
              </a:buClr>
              <a:buSzPts val="1800"/>
              <a:buChar char="–"/>
              <a:defRPr/>
            </a:lvl2pPr>
            <a:lvl3pPr marL="1371600" lvl="2" indent="-342900" algn="l" rtl="0">
              <a:lnSpc>
                <a:spcPct val="100000"/>
              </a:lnSpc>
              <a:spcBef>
                <a:spcPts val="360"/>
              </a:spcBef>
              <a:spcAft>
                <a:spcPts val="0"/>
              </a:spcAft>
              <a:buClr>
                <a:srgbClr val="3F3F3F"/>
              </a:buClr>
              <a:buSzPts val="1800"/>
              <a:buChar char="•"/>
              <a:defRPr/>
            </a:lvl3pPr>
            <a:lvl4pPr marL="1828800" lvl="3" indent="-342900" algn="l" rtl="0">
              <a:lnSpc>
                <a:spcPct val="100000"/>
              </a:lnSpc>
              <a:spcBef>
                <a:spcPts val="360"/>
              </a:spcBef>
              <a:spcAft>
                <a:spcPts val="0"/>
              </a:spcAft>
              <a:buClr>
                <a:srgbClr val="3F3F3F"/>
              </a:buClr>
              <a:buSzPts val="1800"/>
              <a:buChar char="–"/>
              <a:defRPr/>
            </a:lvl4pPr>
            <a:lvl5pPr marL="2286000" lvl="4" indent="-342900" algn="l" rtl="0">
              <a:lnSpc>
                <a:spcPct val="100000"/>
              </a:lnSpc>
              <a:spcBef>
                <a:spcPts val="360"/>
              </a:spcBef>
              <a:spcAft>
                <a:spcPts val="0"/>
              </a:spcAft>
              <a:buClr>
                <a:srgbClr val="3F3F3F"/>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3" name="Google Shape;33;p5"/>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34" name="Google Shape;34;p5"/>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900">
                <a:solidFill>
                  <a:srgbClr val="BFBFBF"/>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35" name="Google Shape;35;p5" descr="A close up of a logo&#10;&#10;Description automatically generated"/>
          <p:cNvPicPr preferRelativeResize="0"/>
          <p:nvPr/>
        </p:nvPicPr>
        <p:blipFill rotWithShape="1">
          <a:blip r:embed="rId3">
            <a:alphaModFix/>
          </a:blip>
          <a:srcRect/>
          <a:stretch/>
        </p:blipFill>
        <p:spPr>
          <a:xfrm>
            <a:off x="8258890" y="4574289"/>
            <a:ext cx="574467" cy="3336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1">
  <p:cSld name="2_Title and Content">
    <p:bg>
      <p:bgPr>
        <a:solidFill>
          <a:schemeClr val="lt1"/>
        </a:solidFill>
        <a:effectLst/>
      </p:bgPr>
    </p:bg>
    <p:spTree>
      <p:nvGrpSpPr>
        <p:cNvPr id="1" name="Shape 36"/>
        <p:cNvGrpSpPr/>
        <p:nvPr/>
      </p:nvGrpSpPr>
      <p:grpSpPr>
        <a:xfrm>
          <a:off x="0" y="0"/>
          <a:ext cx="0" cy="0"/>
          <a:chOff x="0" y="0"/>
          <a:chExt cx="0" cy="0"/>
        </a:xfrm>
      </p:grpSpPr>
      <p:pic>
        <p:nvPicPr>
          <p:cNvPr id="37" name="Google Shape;37;p6" descr="A close up of a logo&#10;&#10;Description automatically generated"/>
          <p:cNvPicPr preferRelativeResize="0"/>
          <p:nvPr/>
        </p:nvPicPr>
        <p:blipFill rotWithShape="1">
          <a:blip r:embed="rId2">
            <a:alphaModFix/>
          </a:blip>
          <a:srcRect l="75000"/>
          <a:stretch/>
        </p:blipFill>
        <p:spPr>
          <a:xfrm>
            <a:off x="6858000" y="0"/>
            <a:ext cx="2286000" cy="5143501"/>
          </a:xfrm>
          <a:prstGeom prst="rect">
            <a:avLst/>
          </a:prstGeom>
          <a:noFill/>
          <a:ln>
            <a:noFill/>
          </a:ln>
        </p:spPr>
      </p:pic>
      <p:sp>
        <p:nvSpPr>
          <p:cNvPr id="38" name="Google Shape;38;p6"/>
          <p:cNvSpPr txBox="1">
            <a:spLocks noGrp="1"/>
          </p:cNvSpPr>
          <p:nvPr>
            <p:ph type="title"/>
          </p:nvPr>
        </p:nvSpPr>
        <p:spPr>
          <a:xfrm>
            <a:off x="457199" y="199498"/>
            <a:ext cx="6881100" cy="8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3F3F3F"/>
              </a:buClr>
              <a:buSzPts val="1800"/>
              <a:buNone/>
              <a:defRPr b="1">
                <a:solidFill>
                  <a:srgbClr val="003B6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200151"/>
            <a:ext cx="6400800" cy="33945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rgbClr val="FF7840"/>
              </a:buClr>
              <a:buSzPts val="1800"/>
              <a:buChar char="•"/>
              <a:defRPr>
                <a:solidFill>
                  <a:schemeClr val="dk1"/>
                </a:solidFill>
              </a:defRPr>
            </a:lvl1pPr>
            <a:lvl2pPr marL="914400" lvl="1" indent="-342900" algn="l" rtl="0">
              <a:lnSpc>
                <a:spcPct val="100000"/>
              </a:lnSpc>
              <a:spcBef>
                <a:spcPts val="600"/>
              </a:spcBef>
              <a:spcAft>
                <a:spcPts val="0"/>
              </a:spcAft>
              <a:buClr>
                <a:srgbClr val="3F3F3F"/>
              </a:buClr>
              <a:buSzPts val="1800"/>
              <a:buChar char="–"/>
              <a:defRPr/>
            </a:lvl2pPr>
            <a:lvl3pPr marL="1371600" lvl="2" indent="-342900" algn="l" rtl="0">
              <a:lnSpc>
                <a:spcPct val="100000"/>
              </a:lnSpc>
              <a:spcBef>
                <a:spcPts val="360"/>
              </a:spcBef>
              <a:spcAft>
                <a:spcPts val="0"/>
              </a:spcAft>
              <a:buClr>
                <a:srgbClr val="3F3F3F"/>
              </a:buClr>
              <a:buSzPts val="1800"/>
              <a:buChar char="•"/>
              <a:defRPr/>
            </a:lvl3pPr>
            <a:lvl4pPr marL="1828800" lvl="3" indent="-342900" algn="l" rtl="0">
              <a:lnSpc>
                <a:spcPct val="100000"/>
              </a:lnSpc>
              <a:spcBef>
                <a:spcPts val="360"/>
              </a:spcBef>
              <a:spcAft>
                <a:spcPts val="0"/>
              </a:spcAft>
              <a:buClr>
                <a:srgbClr val="3F3F3F"/>
              </a:buClr>
              <a:buSzPts val="1800"/>
              <a:buChar char="–"/>
              <a:defRPr/>
            </a:lvl4pPr>
            <a:lvl5pPr marL="2286000" lvl="4" indent="-342900" algn="l" rtl="0">
              <a:lnSpc>
                <a:spcPct val="100000"/>
              </a:lnSpc>
              <a:spcBef>
                <a:spcPts val="360"/>
              </a:spcBef>
              <a:spcAft>
                <a:spcPts val="0"/>
              </a:spcAft>
              <a:buClr>
                <a:srgbClr val="3F3F3F"/>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40" name="Google Shape;40;p6"/>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41" name="Google Shape;41;p6"/>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900">
                <a:solidFill>
                  <a:srgbClr val="BFBFBF"/>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42" name="Google Shape;42;p6" descr="A close up of a logo&#10;&#10;Description automatically generated"/>
          <p:cNvPicPr preferRelativeResize="0"/>
          <p:nvPr/>
        </p:nvPicPr>
        <p:blipFill rotWithShape="1">
          <a:blip r:embed="rId3">
            <a:alphaModFix/>
          </a:blip>
          <a:srcRect/>
          <a:stretch/>
        </p:blipFill>
        <p:spPr>
          <a:xfrm>
            <a:off x="8258890" y="4574289"/>
            <a:ext cx="574467" cy="3336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2_Title and Content 2">
    <p:bg>
      <p:bgPr>
        <a:solidFill>
          <a:schemeClr val="lt1"/>
        </a:solidFill>
        <a:effectLst/>
      </p:bgPr>
    </p:bg>
    <p:spTree>
      <p:nvGrpSpPr>
        <p:cNvPr id="1" name="Shape 43"/>
        <p:cNvGrpSpPr/>
        <p:nvPr/>
      </p:nvGrpSpPr>
      <p:grpSpPr>
        <a:xfrm>
          <a:off x="0" y="0"/>
          <a:ext cx="0" cy="0"/>
          <a:chOff x="0" y="0"/>
          <a:chExt cx="0" cy="0"/>
        </a:xfrm>
      </p:grpSpPr>
      <p:pic>
        <p:nvPicPr>
          <p:cNvPr id="44" name="Google Shape;44;p7" descr="A close up of a logo&#10;&#10;Description automatically generated"/>
          <p:cNvPicPr preferRelativeResize="0"/>
          <p:nvPr/>
        </p:nvPicPr>
        <p:blipFill rotWithShape="1">
          <a:blip r:embed="rId2">
            <a:alphaModFix/>
          </a:blip>
          <a:srcRect l="73729" t="44745"/>
          <a:stretch/>
        </p:blipFill>
        <p:spPr>
          <a:xfrm>
            <a:off x="6741762" y="2301498"/>
            <a:ext cx="2402239" cy="2842001"/>
          </a:xfrm>
          <a:prstGeom prst="rect">
            <a:avLst/>
          </a:prstGeom>
          <a:noFill/>
          <a:ln>
            <a:noFill/>
          </a:ln>
        </p:spPr>
      </p:pic>
      <p:sp>
        <p:nvSpPr>
          <p:cNvPr id="45" name="Google Shape;45;p7"/>
          <p:cNvSpPr txBox="1">
            <a:spLocks noGrp="1"/>
          </p:cNvSpPr>
          <p:nvPr>
            <p:ph type="title"/>
          </p:nvPr>
        </p:nvSpPr>
        <p:spPr>
          <a:xfrm>
            <a:off x="457199" y="199498"/>
            <a:ext cx="8190900" cy="8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3F3F3F"/>
              </a:buClr>
              <a:buSzPts val="1800"/>
              <a:buNone/>
              <a:defRPr b="1">
                <a:solidFill>
                  <a:srgbClr val="003B6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199" y="1200151"/>
            <a:ext cx="6555900" cy="33945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rgbClr val="FF7840"/>
              </a:buClr>
              <a:buSzPts val="1800"/>
              <a:buChar char="•"/>
              <a:defRPr>
                <a:solidFill>
                  <a:schemeClr val="dk1"/>
                </a:solidFill>
              </a:defRPr>
            </a:lvl1pPr>
            <a:lvl2pPr marL="914400" lvl="1" indent="-342900" algn="l" rtl="0">
              <a:lnSpc>
                <a:spcPct val="100000"/>
              </a:lnSpc>
              <a:spcBef>
                <a:spcPts val="600"/>
              </a:spcBef>
              <a:spcAft>
                <a:spcPts val="0"/>
              </a:spcAft>
              <a:buClr>
                <a:srgbClr val="3F3F3F"/>
              </a:buClr>
              <a:buSzPts val="1800"/>
              <a:buChar char="–"/>
              <a:defRPr/>
            </a:lvl2pPr>
            <a:lvl3pPr marL="1371600" lvl="2" indent="-342900" algn="l" rtl="0">
              <a:lnSpc>
                <a:spcPct val="100000"/>
              </a:lnSpc>
              <a:spcBef>
                <a:spcPts val="360"/>
              </a:spcBef>
              <a:spcAft>
                <a:spcPts val="0"/>
              </a:spcAft>
              <a:buClr>
                <a:srgbClr val="3F3F3F"/>
              </a:buClr>
              <a:buSzPts val="1800"/>
              <a:buChar char="•"/>
              <a:defRPr/>
            </a:lvl3pPr>
            <a:lvl4pPr marL="1828800" lvl="3" indent="-342900" algn="l" rtl="0">
              <a:lnSpc>
                <a:spcPct val="100000"/>
              </a:lnSpc>
              <a:spcBef>
                <a:spcPts val="360"/>
              </a:spcBef>
              <a:spcAft>
                <a:spcPts val="0"/>
              </a:spcAft>
              <a:buClr>
                <a:srgbClr val="3F3F3F"/>
              </a:buClr>
              <a:buSzPts val="1800"/>
              <a:buChar char="–"/>
              <a:defRPr/>
            </a:lvl4pPr>
            <a:lvl5pPr marL="2286000" lvl="4" indent="-342900" algn="l" rtl="0">
              <a:lnSpc>
                <a:spcPct val="100000"/>
              </a:lnSpc>
              <a:spcBef>
                <a:spcPts val="360"/>
              </a:spcBef>
              <a:spcAft>
                <a:spcPts val="0"/>
              </a:spcAft>
              <a:buClr>
                <a:srgbClr val="3F3F3F"/>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47" name="Google Shape;47;p7"/>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48" name="Google Shape;48;p7"/>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900">
                <a:solidFill>
                  <a:srgbClr val="BFBFBF"/>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49" name="Google Shape;49;p7" descr="A close up of a logo&#10;&#10;Description automatically generated"/>
          <p:cNvPicPr preferRelativeResize="0"/>
          <p:nvPr/>
        </p:nvPicPr>
        <p:blipFill rotWithShape="1">
          <a:blip r:embed="rId3">
            <a:alphaModFix/>
          </a:blip>
          <a:srcRect/>
          <a:stretch/>
        </p:blipFill>
        <p:spPr>
          <a:xfrm>
            <a:off x="8258890" y="4574289"/>
            <a:ext cx="574467" cy="3336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3">
  <p:cSld name="2_Title and Content 3">
    <p:bg>
      <p:bgPr>
        <a:solidFill>
          <a:schemeClr val="lt1"/>
        </a:solidFill>
        <a:effectLst/>
      </p:bgPr>
    </p:bg>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457200" y="199498"/>
            <a:ext cx="6583800" cy="8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3F3F3F"/>
              </a:buClr>
              <a:buSzPts val="1800"/>
              <a:buNone/>
              <a:defRPr b="1">
                <a:solidFill>
                  <a:srgbClr val="003B6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457200" y="1200151"/>
            <a:ext cx="6583800" cy="33945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rgbClr val="FF7840"/>
              </a:buClr>
              <a:buSzPts val="1800"/>
              <a:buChar char="•"/>
              <a:defRPr>
                <a:solidFill>
                  <a:schemeClr val="dk1"/>
                </a:solidFill>
              </a:defRPr>
            </a:lvl1pPr>
            <a:lvl2pPr marL="914400" lvl="1" indent="-342900" algn="l" rtl="0">
              <a:lnSpc>
                <a:spcPct val="100000"/>
              </a:lnSpc>
              <a:spcBef>
                <a:spcPts val="600"/>
              </a:spcBef>
              <a:spcAft>
                <a:spcPts val="0"/>
              </a:spcAft>
              <a:buClr>
                <a:srgbClr val="3F3F3F"/>
              </a:buClr>
              <a:buSzPts val="1800"/>
              <a:buChar char="–"/>
              <a:defRPr/>
            </a:lvl2pPr>
            <a:lvl3pPr marL="1371600" lvl="2" indent="-342900" algn="l" rtl="0">
              <a:lnSpc>
                <a:spcPct val="100000"/>
              </a:lnSpc>
              <a:spcBef>
                <a:spcPts val="360"/>
              </a:spcBef>
              <a:spcAft>
                <a:spcPts val="0"/>
              </a:spcAft>
              <a:buClr>
                <a:srgbClr val="3F3F3F"/>
              </a:buClr>
              <a:buSzPts val="1800"/>
              <a:buChar char="•"/>
              <a:defRPr/>
            </a:lvl3pPr>
            <a:lvl4pPr marL="1828800" lvl="3" indent="-342900" algn="l" rtl="0">
              <a:lnSpc>
                <a:spcPct val="100000"/>
              </a:lnSpc>
              <a:spcBef>
                <a:spcPts val="360"/>
              </a:spcBef>
              <a:spcAft>
                <a:spcPts val="0"/>
              </a:spcAft>
              <a:buClr>
                <a:srgbClr val="3F3F3F"/>
              </a:buClr>
              <a:buSzPts val="1800"/>
              <a:buChar char="–"/>
              <a:defRPr/>
            </a:lvl4pPr>
            <a:lvl5pPr marL="2286000" lvl="4" indent="-342900" algn="l" rtl="0">
              <a:lnSpc>
                <a:spcPct val="100000"/>
              </a:lnSpc>
              <a:spcBef>
                <a:spcPts val="360"/>
              </a:spcBef>
              <a:spcAft>
                <a:spcPts val="0"/>
              </a:spcAft>
              <a:buClr>
                <a:srgbClr val="3F3F3F"/>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3" name="Google Shape;53;p8"/>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54" name="Google Shape;54;p8"/>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900">
                <a:solidFill>
                  <a:srgbClr val="BFBFBF"/>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5" name="Google Shape;55;p8" descr="A picture containing drawing&#10;&#10;Description automatically generated"/>
          <p:cNvPicPr preferRelativeResize="0"/>
          <p:nvPr/>
        </p:nvPicPr>
        <p:blipFill rotWithShape="1">
          <a:blip r:embed="rId2">
            <a:alphaModFix/>
          </a:blip>
          <a:srcRect/>
          <a:stretch/>
        </p:blipFill>
        <p:spPr>
          <a:xfrm>
            <a:off x="8258890" y="4574289"/>
            <a:ext cx="574467" cy="33367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4">
  <p:cSld name="2_Title and Content 4">
    <p:bg>
      <p:bgPr>
        <a:solidFill>
          <a:schemeClr val="lt1"/>
        </a:solidFill>
        <a:effectLst/>
      </p:bgPr>
    </p:bg>
    <p:spTree>
      <p:nvGrpSpPr>
        <p:cNvPr id="1" name="Shape 56"/>
        <p:cNvGrpSpPr/>
        <p:nvPr/>
      </p:nvGrpSpPr>
      <p:grpSpPr>
        <a:xfrm>
          <a:off x="0" y="0"/>
          <a:ext cx="0" cy="0"/>
          <a:chOff x="0" y="0"/>
          <a:chExt cx="0" cy="0"/>
        </a:xfrm>
      </p:grpSpPr>
      <p:pic>
        <p:nvPicPr>
          <p:cNvPr id="57" name="Google Shape;57;p9" descr="A picture containing drawing&#10;&#10;Description automatically generated"/>
          <p:cNvPicPr preferRelativeResize="0"/>
          <p:nvPr/>
        </p:nvPicPr>
        <p:blipFill rotWithShape="1">
          <a:blip r:embed="rId2">
            <a:alphaModFix/>
          </a:blip>
          <a:srcRect/>
          <a:stretch/>
        </p:blipFill>
        <p:spPr>
          <a:xfrm>
            <a:off x="0" y="0"/>
            <a:ext cx="9144000" cy="5143501"/>
          </a:xfrm>
          <a:prstGeom prst="rect">
            <a:avLst/>
          </a:prstGeom>
          <a:noFill/>
          <a:ln>
            <a:noFill/>
          </a:ln>
        </p:spPr>
      </p:pic>
      <p:sp>
        <p:nvSpPr>
          <p:cNvPr id="58" name="Google Shape;58;p9"/>
          <p:cNvSpPr txBox="1">
            <a:spLocks noGrp="1"/>
          </p:cNvSpPr>
          <p:nvPr>
            <p:ph type="title"/>
          </p:nvPr>
        </p:nvSpPr>
        <p:spPr>
          <a:xfrm>
            <a:off x="457199" y="199498"/>
            <a:ext cx="7199100" cy="8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3F3F3F"/>
              </a:buClr>
              <a:buSzPts val="1800"/>
              <a:buNone/>
              <a:defRPr b="1">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457199" y="1200151"/>
            <a:ext cx="7106100" cy="33945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lt1"/>
              </a:buClr>
              <a:buSzPts val="1800"/>
              <a:buChar char="•"/>
              <a:defRPr>
                <a:solidFill>
                  <a:schemeClr val="lt1"/>
                </a:solidFill>
              </a:defRPr>
            </a:lvl1pPr>
            <a:lvl2pPr marL="914400" lvl="1" indent="-342900" algn="l" rtl="0">
              <a:lnSpc>
                <a:spcPct val="100000"/>
              </a:lnSpc>
              <a:spcBef>
                <a:spcPts val="600"/>
              </a:spcBef>
              <a:spcAft>
                <a:spcPts val="0"/>
              </a:spcAft>
              <a:buClr>
                <a:srgbClr val="3F3F3F"/>
              </a:buClr>
              <a:buSzPts val="1800"/>
              <a:buChar char="–"/>
              <a:defRPr/>
            </a:lvl2pPr>
            <a:lvl3pPr marL="1371600" lvl="2" indent="-342900" algn="l" rtl="0">
              <a:lnSpc>
                <a:spcPct val="100000"/>
              </a:lnSpc>
              <a:spcBef>
                <a:spcPts val="360"/>
              </a:spcBef>
              <a:spcAft>
                <a:spcPts val="0"/>
              </a:spcAft>
              <a:buClr>
                <a:srgbClr val="3F3F3F"/>
              </a:buClr>
              <a:buSzPts val="1800"/>
              <a:buChar char="•"/>
              <a:defRPr/>
            </a:lvl3pPr>
            <a:lvl4pPr marL="1828800" lvl="3" indent="-342900" algn="l" rtl="0">
              <a:lnSpc>
                <a:spcPct val="100000"/>
              </a:lnSpc>
              <a:spcBef>
                <a:spcPts val="360"/>
              </a:spcBef>
              <a:spcAft>
                <a:spcPts val="0"/>
              </a:spcAft>
              <a:buClr>
                <a:srgbClr val="3F3F3F"/>
              </a:buClr>
              <a:buSzPts val="1800"/>
              <a:buChar char="–"/>
              <a:defRPr/>
            </a:lvl4pPr>
            <a:lvl5pPr marL="2286000" lvl="4" indent="-342900" algn="l" rtl="0">
              <a:lnSpc>
                <a:spcPct val="100000"/>
              </a:lnSpc>
              <a:spcBef>
                <a:spcPts val="360"/>
              </a:spcBef>
              <a:spcAft>
                <a:spcPts val="0"/>
              </a:spcAft>
              <a:buClr>
                <a:srgbClr val="3F3F3F"/>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0" name="Google Shape;60;p9"/>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lvl="0"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1pPr>
            <a:lvl2pPr marL="0" lvl="1"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2pPr>
            <a:lvl3pPr marL="0" lvl="2"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3pPr>
            <a:lvl4pPr marL="0" lvl="3"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4pPr>
            <a:lvl5pPr marL="0" lvl="4"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5pPr>
            <a:lvl6pPr marL="0" lvl="5"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6pPr>
            <a:lvl7pPr marL="0" lvl="6"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7pPr>
            <a:lvl8pPr marL="0" lvl="7"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8pPr>
            <a:lvl9pPr marL="0" lvl="8"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61" name="Google Shape;61;p9"/>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9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62" name="Google Shape;62;p9" descr="A picture containing drawing&#10;&#10;Description automatically generated"/>
          <p:cNvPicPr preferRelativeResize="0"/>
          <p:nvPr/>
        </p:nvPicPr>
        <p:blipFill rotWithShape="1">
          <a:blip r:embed="rId3">
            <a:alphaModFix/>
          </a:blip>
          <a:srcRect/>
          <a:stretch/>
        </p:blipFill>
        <p:spPr>
          <a:xfrm>
            <a:off x="8258890" y="4574289"/>
            <a:ext cx="574467" cy="33367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5">
  <p:cSld name="2_Title and Content 5">
    <p:bg>
      <p:bgPr>
        <a:solidFill>
          <a:schemeClr val="lt1"/>
        </a:solidFill>
        <a:effectLst/>
      </p:bgPr>
    </p:bg>
    <p:spTree>
      <p:nvGrpSpPr>
        <p:cNvPr id="1" name="Shape 63"/>
        <p:cNvGrpSpPr/>
        <p:nvPr/>
      </p:nvGrpSpPr>
      <p:grpSpPr>
        <a:xfrm>
          <a:off x="0" y="0"/>
          <a:ext cx="0" cy="0"/>
          <a:chOff x="0" y="0"/>
          <a:chExt cx="0" cy="0"/>
        </a:xfrm>
      </p:grpSpPr>
      <p:pic>
        <p:nvPicPr>
          <p:cNvPr id="64" name="Google Shape;64;p10" descr="A picture containing food, drawing&#10;&#10;Description automatically generated"/>
          <p:cNvPicPr preferRelativeResize="0"/>
          <p:nvPr/>
        </p:nvPicPr>
        <p:blipFill rotWithShape="1">
          <a:blip r:embed="rId2">
            <a:alphaModFix/>
          </a:blip>
          <a:srcRect r="50000"/>
          <a:stretch/>
        </p:blipFill>
        <p:spPr>
          <a:xfrm>
            <a:off x="0" y="0"/>
            <a:ext cx="4572000" cy="5143501"/>
          </a:xfrm>
          <a:prstGeom prst="rect">
            <a:avLst/>
          </a:prstGeom>
          <a:noFill/>
          <a:ln>
            <a:noFill/>
          </a:ln>
        </p:spPr>
      </p:pic>
      <p:sp>
        <p:nvSpPr>
          <p:cNvPr id="65" name="Google Shape;65;p10"/>
          <p:cNvSpPr txBox="1">
            <a:spLocks noGrp="1"/>
          </p:cNvSpPr>
          <p:nvPr>
            <p:ph type="title"/>
          </p:nvPr>
        </p:nvSpPr>
        <p:spPr>
          <a:xfrm>
            <a:off x="457200" y="199498"/>
            <a:ext cx="3905700" cy="8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3F3F3F"/>
              </a:buClr>
              <a:buSzPts val="1800"/>
              <a:buNone/>
              <a:defRPr b="1">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457200" y="1200151"/>
            <a:ext cx="3905700" cy="32865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lt1"/>
              </a:buClr>
              <a:buSzPts val="1800"/>
              <a:buChar char="•"/>
              <a:defRPr>
                <a:solidFill>
                  <a:schemeClr val="lt1"/>
                </a:solidFill>
              </a:defRPr>
            </a:lvl1pPr>
            <a:lvl2pPr marL="914400" lvl="1" indent="-342900" algn="l" rtl="0">
              <a:lnSpc>
                <a:spcPct val="100000"/>
              </a:lnSpc>
              <a:spcBef>
                <a:spcPts val="600"/>
              </a:spcBef>
              <a:spcAft>
                <a:spcPts val="0"/>
              </a:spcAft>
              <a:buClr>
                <a:srgbClr val="3F3F3F"/>
              </a:buClr>
              <a:buSzPts val="1800"/>
              <a:buChar char="–"/>
              <a:defRPr/>
            </a:lvl2pPr>
            <a:lvl3pPr marL="1371600" lvl="2" indent="-342900" algn="l" rtl="0">
              <a:lnSpc>
                <a:spcPct val="100000"/>
              </a:lnSpc>
              <a:spcBef>
                <a:spcPts val="360"/>
              </a:spcBef>
              <a:spcAft>
                <a:spcPts val="0"/>
              </a:spcAft>
              <a:buClr>
                <a:srgbClr val="3F3F3F"/>
              </a:buClr>
              <a:buSzPts val="1800"/>
              <a:buChar char="•"/>
              <a:defRPr/>
            </a:lvl3pPr>
            <a:lvl4pPr marL="1828800" lvl="3" indent="-342900" algn="l" rtl="0">
              <a:lnSpc>
                <a:spcPct val="100000"/>
              </a:lnSpc>
              <a:spcBef>
                <a:spcPts val="360"/>
              </a:spcBef>
              <a:spcAft>
                <a:spcPts val="0"/>
              </a:spcAft>
              <a:buClr>
                <a:srgbClr val="3F3F3F"/>
              </a:buClr>
              <a:buSzPts val="1800"/>
              <a:buChar char="–"/>
              <a:defRPr/>
            </a:lvl4pPr>
            <a:lvl5pPr marL="2286000" lvl="4" indent="-342900" algn="l" rtl="0">
              <a:lnSpc>
                <a:spcPct val="100000"/>
              </a:lnSpc>
              <a:spcBef>
                <a:spcPts val="360"/>
              </a:spcBef>
              <a:spcAft>
                <a:spcPts val="0"/>
              </a:spcAft>
              <a:buClr>
                <a:srgbClr val="3F3F3F"/>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7" name="Google Shape;67;p10"/>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lvl="0"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1pPr>
            <a:lvl2pPr marL="0" lvl="1"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2pPr>
            <a:lvl3pPr marL="0" lvl="2"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3pPr>
            <a:lvl4pPr marL="0" lvl="3"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4pPr>
            <a:lvl5pPr marL="0" lvl="4"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5pPr>
            <a:lvl6pPr marL="0" lvl="5"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6pPr>
            <a:lvl7pPr marL="0" lvl="6"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7pPr>
            <a:lvl8pPr marL="0" lvl="7"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8pPr>
            <a:lvl9pPr marL="0" lvl="8" indent="0" algn="l" rtl="0">
              <a:lnSpc>
                <a:spcPct val="100000"/>
              </a:lnSpc>
              <a:spcBef>
                <a:spcPts val="0"/>
              </a:spcBef>
              <a:spcAft>
                <a:spcPts val="0"/>
              </a:spcAft>
              <a:buSzPts val="900"/>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68" name="Google Shape;68;p10"/>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9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69" name="Google Shape;69;p10" descr="A picture containing drawing&#10;&#10;Description automatically generated"/>
          <p:cNvPicPr preferRelativeResize="0"/>
          <p:nvPr/>
        </p:nvPicPr>
        <p:blipFill rotWithShape="1">
          <a:blip r:embed="rId3">
            <a:alphaModFix/>
          </a:blip>
          <a:srcRect/>
          <a:stretch/>
        </p:blipFill>
        <p:spPr>
          <a:xfrm>
            <a:off x="8258890" y="4574289"/>
            <a:ext cx="574467" cy="333673"/>
          </a:xfrm>
          <a:prstGeom prst="rect">
            <a:avLst/>
          </a:prstGeom>
          <a:noFill/>
          <a:ln>
            <a:noFill/>
          </a:ln>
        </p:spPr>
      </p:pic>
      <p:sp>
        <p:nvSpPr>
          <p:cNvPr id="70" name="Google Shape;70;p10"/>
          <p:cNvSpPr txBox="1">
            <a:spLocks noGrp="1"/>
          </p:cNvSpPr>
          <p:nvPr>
            <p:ph type="body" idx="2"/>
          </p:nvPr>
        </p:nvSpPr>
        <p:spPr>
          <a:xfrm>
            <a:off x="4781226" y="1200151"/>
            <a:ext cx="3905700" cy="32865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rgbClr val="FF7840"/>
              </a:buClr>
              <a:buSzPts val="1800"/>
              <a:buChar char="•"/>
              <a:defRPr>
                <a:solidFill>
                  <a:srgbClr val="003B61"/>
                </a:solidFill>
              </a:defRPr>
            </a:lvl1pPr>
            <a:lvl2pPr marL="914400" lvl="1" indent="-342900" algn="l" rtl="0">
              <a:lnSpc>
                <a:spcPct val="100000"/>
              </a:lnSpc>
              <a:spcBef>
                <a:spcPts val="600"/>
              </a:spcBef>
              <a:spcAft>
                <a:spcPts val="0"/>
              </a:spcAft>
              <a:buClr>
                <a:srgbClr val="3F3F3F"/>
              </a:buClr>
              <a:buSzPts val="1800"/>
              <a:buChar char="–"/>
              <a:defRPr/>
            </a:lvl2pPr>
            <a:lvl3pPr marL="1371600" lvl="2" indent="-342900" algn="l" rtl="0">
              <a:lnSpc>
                <a:spcPct val="100000"/>
              </a:lnSpc>
              <a:spcBef>
                <a:spcPts val="360"/>
              </a:spcBef>
              <a:spcAft>
                <a:spcPts val="0"/>
              </a:spcAft>
              <a:buClr>
                <a:srgbClr val="3F3F3F"/>
              </a:buClr>
              <a:buSzPts val="1800"/>
              <a:buChar char="•"/>
              <a:defRPr/>
            </a:lvl3pPr>
            <a:lvl4pPr marL="1828800" lvl="3" indent="-342900" algn="l" rtl="0">
              <a:lnSpc>
                <a:spcPct val="100000"/>
              </a:lnSpc>
              <a:spcBef>
                <a:spcPts val="360"/>
              </a:spcBef>
              <a:spcAft>
                <a:spcPts val="0"/>
              </a:spcAft>
              <a:buClr>
                <a:srgbClr val="3F3F3F"/>
              </a:buClr>
              <a:buSzPts val="1800"/>
              <a:buChar char="–"/>
              <a:defRPr/>
            </a:lvl4pPr>
            <a:lvl5pPr marL="2286000" lvl="4" indent="-342900" algn="l" rtl="0">
              <a:lnSpc>
                <a:spcPct val="100000"/>
              </a:lnSpc>
              <a:spcBef>
                <a:spcPts val="360"/>
              </a:spcBef>
              <a:spcAft>
                <a:spcPts val="0"/>
              </a:spcAft>
              <a:buClr>
                <a:srgbClr val="3F3F3F"/>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99543"/>
            <a:ext cx="8229600" cy="8572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3F3F3F"/>
              </a:buClr>
              <a:buSzPts val="2400"/>
              <a:buFont typeface="Arial"/>
              <a:buNone/>
              <a:defRPr sz="2400" b="0" i="0" u="none" strike="noStrike" cap="none">
                <a:solidFill>
                  <a:srgbClr val="3F3F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1pPr>
            <a:lvl2pPr marL="914400" marR="0" lvl="1" indent="-330200" algn="l" rtl="0">
              <a:lnSpc>
                <a:spcPct val="100000"/>
              </a:lnSpc>
              <a:spcBef>
                <a:spcPts val="60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2pPr>
            <a:lvl3pPr marL="1371600" marR="0" lvl="2" indent="-330200"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3pPr>
            <a:lvl4pPr marL="1828800" marR="0" lvl="3" indent="-330200"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4pPr>
            <a:lvl5pPr marL="2286000" marR="0" lvl="4" indent="-330200"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914400" y="4723370"/>
            <a:ext cx="1137424"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BFBFB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457200" y="4723370"/>
            <a:ext cx="4572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myfuture.edu.au/industrie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yourcareer.gov.au/industri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australianapprenticeships.gov.au/search-aasn"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megt.com.au/job-boar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537250" y="1042725"/>
            <a:ext cx="4347300" cy="1104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GB"/>
              <a:t>Understanding the school leaver and graduate jobs market</a:t>
            </a:r>
            <a:endParaRPr/>
          </a:p>
        </p:txBody>
      </p:sp>
      <p:sp>
        <p:nvSpPr>
          <p:cNvPr id="2" name="TextBox 1">
            <a:extLst>
              <a:ext uri="{FF2B5EF4-FFF2-40B4-BE49-F238E27FC236}">
                <a16:creationId xmlns:a16="http://schemas.microsoft.com/office/drawing/2014/main" id="{6B4CE792-9221-1DE9-54EF-DCD6BE5B2903}"/>
              </a:ext>
            </a:extLst>
          </p:cNvPr>
          <p:cNvSpPr txBox="1"/>
          <p:nvPr/>
        </p:nvSpPr>
        <p:spPr>
          <a:xfrm>
            <a:off x="431643" y="4577680"/>
            <a:ext cx="2237724" cy="307777"/>
          </a:xfrm>
          <a:prstGeom prst="rect">
            <a:avLst/>
          </a:prstGeom>
          <a:noFill/>
        </p:spPr>
        <p:txBody>
          <a:bodyPr wrap="square" rtlCol="0">
            <a:spAutoFit/>
          </a:bodyPr>
          <a:lstStyle/>
          <a:p>
            <a:r>
              <a:rPr lang="en-AU" dirty="0"/>
              <a:t>Amended 14 March 2023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a:spLocks noGrp="1"/>
          </p:cNvSpPr>
          <p:nvPr>
            <p:ph type="title"/>
          </p:nvPr>
        </p:nvSpPr>
        <p:spPr>
          <a:xfrm>
            <a:off x="457200" y="199498"/>
            <a:ext cx="65838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2400"/>
              <a:buFont typeface="Arial"/>
              <a:buNone/>
            </a:pPr>
            <a:r>
              <a:rPr lang="en-GB"/>
              <a:t>Graduate opportunities task</a:t>
            </a:r>
            <a:endParaRPr/>
          </a:p>
        </p:txBody>
      </p:sp>
      <p:sp>
        <p:nvSpPr>
          <p:cNvPr id="214" name="Google Shape;214;p30"/>
          <p:cNvSpPr txBox="1">
            <a:spLocks noGrp="1"/>
          </p:cNvSpPr>
          <p:nvPr>
            <p:ph type="body" idx="1"/>
          </p:nvPr>
        </p:nvSpPr>
        <p:spPr>
          <a:xfrm>
            <a:off x="457198" y="902900"/>
            <a:ext cx="8229602" cy="369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dirty="0"/>
              <a:t>Your task is to research a specific industry in small groups using the MyFuture (industry overview) and Your Career website (details about specific jobs). One member of each group will present (in 1 minute max) the results of your group’s research to the rest of the class. Try to include answers to the following questions in your presentation:</a:t>
            </a:r>
            <a:endParaRPr dirty="0"/>
          </a:p>
          <a:p>
            <a:pPr marL="0" lvl="0" indent="0" algn="l" rtl="0">
              <a:lnSpc>
                <a:spcPct val="100000"/>
              </a:lnSpc>
              <a:spcBef>
                <a:spcPts val="0"/>
              </a:spcBef>
              <a:spcAft>
                <a:spcPts val="0"/>
              </a:spcAft>
              <a:buNone/>
            </a:pPr>
            <a:endParaRPr sz="1000" dirty="0"/>
          </a:p>
          <a:p>
            <a:pPr marL="180975" lvl="0" indent="-174625" algn="l" rtl="0">
              <a:lnSpc>
                <a:spcPct val="100000"/>
              </a:lnSpc>
              <a:spcBef>
                <a:spcPts val="0"/>
              </a:spcBef>
              <a:spcAft>
                <a:spcPts val="0"/>
              </a:spcAft>
              <a:buSzPts val="1800"/>
              <a:buChar char="•"/>
            </a:pPr>
            <a:r>
              <a:rPr lang="en-GB" dirty="0"/>
              <a:t> What qualifications do I need to get a job in this industry?</a:t>
            </a:r>
            <a:endParaRPr dirty="0"/>
          </a:p>
          <a:p>
            <a:pPr marL="180975" lvl="0" indent="-174625" algn="l" rtl="0">
              <a:spcBef>
                <a:spcPts val="0"/>
              </a:spcBef>
              <a:spcAft>
                <a:spcPts val="0"/>
              </a:spcAft>
              <a:buSzPts val="1800"/>
              <a:buChar char="•"/>
            </a:pPr>
            <a:r>
              <a:rPr lang="en-GB" dirty="0"/>
              <a:t> What skills and knowledge are required for roles in this industry?</a:t>
            </a:r>
            <a:endParaRPr dirty="0"/>
          </a:p>
          <a:p>
            <a:pPr marL="257175" lvl="0" indent="-269875" algn="l" rtl="0">
              <a:lnSpc>
                <a:spcPct val="100000"/>
              </a:lnSpc>
              <a:spcBef>
                <a:spcPts val="0"/>
              </a:spcBef>
              <a:spcAft>
                <a:spcPts val="0"/>
              </a:spcAft>
              <a:buSzPts val="1800"/>
              <a:buChar char="•"/>
            </a:pPr>
            <a:r>
              <a:rPr lang="en-GB" dirty="0"/>
              <a:t>What are the prospects of gaining employment in this industry in the next 5 years?</a:t>
            </a:r>
            <a:endParaRPr dirty="0"/>
          </a:p>
          <a:p>
            <a:pPr marL="0" lvl="0" indent="0" algn="l" rtl="0">
              <a:lnSpc>
                <a:spcPct val="100000"/>
              </a:lnSpc>
              <a:spcBef>
                <a:spcPts val="0"/>
              </a:spcBef>
              <a:spcAft>
                <a:spcPts val="0"/>
              </a:spcAft>
              <a:buNone/>
            </a:pPr>
            <a:endParaRPr sz="1000" dirty="0"/>
          </a:p>
          <a:p>
            <a:pPr marL="0" lvl="0" indent="0">
              <a:spcBef>
                <a:spcPts val="0"/>
              </a:spcBef>
              <a:buNone/>
            </a:pPr>
            <a:r>
              <a:rPr lang="en-GB" dirty="0"/>
              <a:t>To research your job sector go to </a:t>
            </a:r>
            <a:r>
              <a:rPr lang="en-GB" dirty="0">
                <a:hlinkClick r:id="rId3"/>
              </a:rPr>
              <a:t>https://myfuture.edu.au/industries</a:t>
            </a:r>
            <a:r>
              <a:rPr lang="en-GB" dirty="0"/>
              <a:t> and look at these sections:  </a:t>
            </a:r>
            <a:endParaRPr dirty="0"/>
          </a:p>
          <a:p>
            <a:pPr marL="914400" lvl="0" indent="-342900" algn="l" rtl="0">
              <a:spcBef>
                <a:spcPts val="0"/>
              </a:spcBef>
              <a:spcAft>
                <a:spcPts val="0"/>
              </a:spcAft>
              <a:buSzPts val="1800"/>
              <a:buFont typeface="Arial" panose="020B0604020202020204" pitchFamily="34" charset="0"/>
              <a:buChar char="‒"/>
            </a:pPr>
            <a:r>
              <a:rPr lang="en-AU" dirty="0"/>
              <a:t>Industry essentials; Prospects; Top 20 occupations</a:t>
            </a:r>
            <a:endParaRPr dirty="0"/>
          </a:p>
          <a:p>
            <a:pPr marL="0" lvl="0" indent="0">
              <a:spcBef>
                <a:spcPts val="0"/>
              </a:spcBef>
              <a:buNone/>
            </a:pPr>
            <a:r>
              <a:rPr lang="en-GB" dirty="0"/>
              <a:t>Take one of the top 20 occupations to research at </a:t>
            </a:r>
            <a:r>
              <a:rPr lang="en-GB" dirty="0">
                <a:hlinkClick r:id="rId4"/>
              </a:rPr>
              <a:t>www.yourcareer.gov.au/industries</a:t>
            </a:r>
            <a:r>
              <a:rPr lang="en-GB" dirty="0"/>
              <a:t>; type the job title into the search bar and click on the job title in the search results. Look at:</a:t>
            </a:r>
            <a:endParaRPr lang="en-AU" dirty="0"/>
          </a:p>
          <a:p>
            <a:pPr marL="914400" lvl="0">
              <a:spcBef>
                <a:spcPts val="0"/>
              </a:spcBef>
              <a:buFont typeface="Arial" panose="020B0604020202020204" pitchFamily="34" charset="0"/>
              <a:buChar char="‒"/>
            </a:pPr>
            <a:r>
              <a:rPr lang="en-AU" dirty="0"/>
              <a:t>Minimum Qualification; Tasks; Prospects; Skills and Knowledge</a:t>
            </a:r>
          </a:p>
          <a:p>
            <a:pPr marL="0" lvl="0" indent="0">
              <a:spcBef>
                <a:spcPts val="0"/>
              </a:spcBef>
              <a:buNone/>
            </a:pPr>
            <a:endParaRPr dirty="0"/>
          </a:p>
        </p:txBody>
      </p:sp>
      <p:sp>
        <p:nvSpPr>
          <p:cNvPr id="215" name="Google Shape;215;p30"/>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GB"/>
              <a:t>10</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457200" y="199498"/>
            <a:ext cx="39057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GB"/>
              <a:t>What is a labour market?</a:t>
            </a:r>
            <a:endParaRPr/>
          </a:p>
        </p:txBody>
      </p:sp>
      <p:sp>
        <p:nvSpPr>
          <p:cNvPr id="147" name="Google Shape;147;p21"/>
          <p:cNvSpPr txBox="1">
            <a:spLocks noGrp="1"/>
          </p:cNvSpPr>
          <p:nvPr>
            <p:ph type="body" idx="1"/>
          </p:nvPr>
        </p:nvSpPr>
        <p:spPr>
          <a:xfrm>
            <a:off x="457200" y="1200151"/>
            <a:ext cx="3905700" cy="3286500"/>
          </a:xfrm>
          <a:prstGeom prst="rect">
            <a:avLst/>
          </a:prstGeom>
          <a:noFill/>
          <a:ln>
            <a:noFill/>
          </a:ln>
        </p:spPr>
        <p:txBody>
          <a:bodyPr spcFirstLastPara="1" wrap="square" lIns="91425" tIns="45700" rIns="91425" bIns="45700" anchor="t" anchorCtr="0">
            <a:noAutofit/>
          </a:bodyPr>
          <a:lstStyle/>
          <a:p>
            <a:pPr marL="180975" lvl="0" indent="-174625" algn="l" rtl="0">
              <a:lnSpc>
                <a:spcPct val="100000"/>
              </a:lnSpc>
              <a:spcBef>
                <a:spcPts val="360"/>
              </a:spcBef>
              <a:spcAft>
                <a:spcPts val="0"/>
              </a:spcAft>
              <a:buClr>
                <a:schemeClr val="lt1"/>
              </a:buClr>
              <a:buSzPts val="1800"/>
              <a:buChar char="•"/>
            </a:pPr>
            <a:r>
              <a:rPr lang="en-GB"/>
              <a:t>A labour market is a mechanism that matches potential employers of people (the demand for labour) with people who are available for work (the labour supply)</a:t>
            </a:r>
            <a:endParaRPr/>
          </a:p>
        </p:txBody>
      </p:sp>
      <p:sp>
        <p:nvSpPr>
          <p:cNvPr id="148" name="Google Shape;148;p21"/>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GB"/>
              <a:t>2</a:t>
            </a:fld>
            <a:endParaRPr/>
          </a:p>
        </p:txBody>
      </p:sp>
      <p:sp>
        <p:nvSpPr>
          <p:cNvPr id="149" name="Google Shape;149;p21"/>
          <p:cNvSpPr txBox="1">
            <a:spLocks noGrp="1"/>
          </p:cNvSpPr>
          <p:nvPr>
            <p:ph type="body" idx="2"/>
          </p:nvPr>
        </p:nvSpPr>
        <p:spPr>
          <a:xfrm>
            <a:off x="4781226" y="1200151"/>
            <a:ext cx="3905700" cy="3286500"/>
          </a:xfrm>
          <a:prstGeom prst="rect">
            <a:avLst/>
          </a:prstGeom>
          <a:noFill/>
          <a:ln>
            <a:noFill/>
          </a:ln>
        </p:spPr>
        <p:txBody>
          <a:bodyPr spcFirstLastPara="1" wrap="square" lIns="91425" tIns="45700" rIns="91425" bIns="45700" anchor="t" anchorCtr="0">
            <a:noAutofit/>
          </a:bodyPr>
          <a:lstStyle/>
          <a:p>
            <a:pPr marL="180975" lvl="0" indent="-174625" algn="l" rtl="0">
              <a:lnSpc>
                <a:spcPct val="100000"/>
              </a:lnSpc>
              <a:spcBef>
                <a:spcPts val="360"/>
              </a:spcBef>
              <a:spcAft>
                <a:spcPts val="0"/>
              </a:spcAft>
              <a:buClr>
                <a:srgbClr val="FF7840"/>
              </a:buClr>
              <a:buSzPts val="1800"/>
              <a:buChar char="•"/>
            </a:pPr>
            <a:r>
              <a:rPr lang="en-GB"/>
              <a:t>Labour markets operate at local, regional, national and increasingly at international levels, reflecting how economies operate</a:t>
            </a:r>
            <a:endParaRPr/>
          </a:p>
          <a:p>
            <a:pPr marL="180975" lvl="0" indent="0" algn="l" rtl="0">
              <a:spcBef>
                <a:spcPts val="36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title"/>
          </p:nvPr>
        </p:nvSpPr>
        <p:spPr>
          <a:xfrm>
            <a:off x="457199" y="199498"/>
            <a:ext cx="68811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GB"/>
              <a:t>Factors affecting labour markets</a:t>
            </a:r>
            <a:endParaRPr/>
          </a:p>
        </p:txBody>
      </p:sp>
      <p:sp>
        <p:nvSpPr>
          <p:cNvPr id="155" name="Google Shape;155;p22"/>
          <p:cNvSpPr txBox="1">
            <a:spLocks noGrp="1"/>
          </p:cNvSpPr>
          <p:nvPr>
            <p:ph type="body" idx="1"/>
          </p:nvPr>
        </p:nvSpPr>
        <p:spPr>
          <a:xfrm>
            <a:off x="457200" y="1200151"/>
            <a:ext cx="6400800" cy="3394500"/>
          </a:xfrm>
          <a:prstGeom prst="rect">
            <a:avLst/>
          </a:prstGeom>
          <a:noFill/>
          <a:ln>
            <a:noFill/>
          </a:ln>
        </p:spPr>
        <p:txBody>
          <a:bodyPr spcFirstLastPara="1" wrap="square" lIns="91425" tIns="45700" rIns="91425" bIns="45700" anchor="t" anchorCtr="0">
            <a:noAutofit/>
          </a:bodyPr>
          <a:lstStyle/>
          <a:p>
            <a:pPr marL="180975" lvl="0" indent="-174625" algn="l" rtl="0">
              <a:lnSpc>
                <a:spcPct val="100000"/>
              </a:lnSpc>
              <a:spcBef>
                <a:spcPts val="360"/>
              </a:spcBef>
              <a:spcAft>
                <a:spcPts val="0"/>
              </a:spcAft>
              <a:buClr>
                <a:srgbClr val="FF7840"/>
              </a:buClr>
              <a:buSzPts val="1800"/>
              <a:buChar char="•"/>
            </a:pPr>
            <a:r>
              <a:rPr lang="en-GB" dirty="0"/>
              <a:t>Increases in consumer demand for goods or services</a:t>
            </a:r>
            <a:endParaRPr dirty="0"/>
          </a:p>
          <a:p>
            <a:pPr marL="180975" lvl="0" indent="-174625" algn="l" rtl="0">
              <a:lnSpc>
                <a:spcPct val="100000"/>
              </a:lnSpc>
              <a:spcBef>
                <a:spcPts val="360"/>
              </a:spcBef>
              <a:spcAft>
                <a:spcPts val="0"/>
              </a:spcAft>
              <a:buSzPts val="1800"/>
              <a:buChar char="•"/>
            </a:pPr>
            <a:r>
              <a:rPr lang="en-GB" dirty="0"/>
              <a:t>Cheaper competition from abroad</a:t>
            </a:r>
            <a:endParaRPr dirty="0"/>
          </a:p>
          <a:p>
            <a:pPr marL="180975" lvl="0" indent="-174625" algn="l" rtl="0">
              <a:lnSpc>
                <a:spcPct val="100000"/>
              </a:lnSpc>
              <a:spcBef>
                <a:spcPts val="360"/>
              </a:spcBef>
              <a:spcAft>
                <a:spcPts val="0"/>
              </a:spcAft>
              <a:buSzPts val="1800"/>
              <a:buChar char="•"/>
            </a:pPr>
            <a:r>
              <a:rPr lang="en-GB" dirty="0"/>
              <a:t>Changes in business practices </a:t>
            </a:r>
            <a:endParaRPr dirty="0"/>
          </a:p>
          <a:p>
            <a:pPr marL="180975" lvl="0" indent="-174625" algn="l" rtl="0">
              <a:lnSpc>
                <a:spcPct val="100000"/>
              </a:lnSpc>
              <a:spcBef>
                <a:spcPts val="360"/>
              </a:spcBef>
              <a:spcAft>
                <a:spcPts val="0"/>
              </a:spcAft>
              <a:buSzPts val="1800"/>
              <a:buChar char="•"/>
            </a:pPr>
            <a:r>
              <a:rPr lang="en-GB" dirty="0"/>
              <a:t>New technologies</a:t>
            </a:r>
            <a:endParaRPr dirty="0"/>
          </a:p>
          <a:p>
            <a:pPr marL="180975" lvl="0" indent="-174625" algn="l" rtl="0">
              <a:lnSpc>
                <a:spcPct val="100000"/>
              </a:lnSpc>
              <a:spcBef>
                <a:spcPts val="360"/>
              </a:spcBef>
              <a:spcAft>
                <a:spcPts val="0"/>
              </a:spcAft>
              <a:buSzPts val="1800"/>
              <a:buChar char="•"/>
            </a:pPr>
            <a:r>
              <a:rPr lang="en-GB" dirty="0"/>
              <a:t>Government regeneration programmes</a:t>
            </a:r>
            <a:endParaRPr dirty="0"/>
          </a:p>
          <a:p>
            <a:pPr marL="180975" lvl="0" indent="-174625" algn="l" rtl="0">
              <a:lnSpc>
                <a:spcPct val="100000"/>
              </a:lnSpc>
              <a:spcBef>
                <a:spcPts val="360"/>
              </a:spcBef>
              <a:spcAft>
                <a:spcPts val="0"/>
              </a:spcAft>
              <a:buSzPts val="1800"/>
              <a:buChar char="•"/>
            </a:pPr>
            <a:r>
              <a:rPr lang="en-GB" dirty="0"/>
              <a:t>Demographic changes</a:t>
            </a:r>
            <a:endParaRPr dirty="0"/>
          </a:p>
          <a:p>
            <a:pPr marL="180975" lvl="0" indent="-174625" algn="l" rtl="0">
              <a:lnSpc>
                <a:spcPct val="100000"/>
              </a:lnSpc>
              <a:spcBef>
                <a:spcPts val="360"/>
              </a:spcBef>
              <a:spcAft>
                <a:spcPts val="0"/>
              </a:spcAft>
              <a:buSzPts val="1800"/>
              <a:buChar char="•"/>
            </a:pPr>
            <a:r>
              <a:rPr lang="en-GB" dirty="0"/>
              <a:t>Legislation affecting employment rights</a:t>
            </a:r>
          </a:p>
          <a:p>
            <a:pPr marL="180975" lvl="0" indent="-174625" algn="l" rtl="0">
              <a:lnSpc>
                <a:spcPct val="100000"/>
              </a:lnSpc>
              <a:spcBef>
                <a:spcPts val="360"/>
              </a:spcBef>
              <a:spcAft>
                <a:spcPts val="0"/>
              </a:spcAft>
              <a:buSzPts val="1800"/>
              <a:buChar char="•"/>
            </a:pPr>
            <a:r>
              <a:rPr lang="en-GB" dirty="0"/>
              <a:t>International relations</a:t>
            </a:r>
            <a:endParaRPr dirty="0"/>
          </a:p>
          <a:p>
            <a:pPr marL="180975" lvl="0" indent="-174625" algn="l" rtl="0">
              <a:lnSpc>
                <a:spcPct val="100000"/>
              </a:lnSpc>
              <a:spcBef>
                <a:spcPts val="360"/>
              </a:spcBef>
              <a:spcAft>
                <a:spcPts val="0"/>
              </a:spcAft>
              <a:buSzPts val="1800"/>
              <a:buChar char="•"/>
            </a:pPr>
            <a:r>
              <a:rPr lang="en-GB" dirty="0"/>
              <a:t>COVID-19</a:t>
            </a:r>
            <a:endParaRPr dirty="0"/>
          </a:p>
        </p:txBody>
      </p:sp>
      <p:sp>
        <p:nvSpPr>
          <p:cNvPr id="156" name="Google Shape;156;p22"/>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GB"/>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457200" y="199498"/>
            <a:ext cx="39057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GB"/>
              <a:t>What is LMI?</a:t>
            </a:r>
            <a:endParaRPr/>
          </a:p>
        </p:txBody>
      </p:sp>
      <p:sp>
        <p:nvSpPr>
          <p:cNvPr id="162" name="Google Shape;162;p23"/>
          <p:cNvSpPr txBox="1">
            <a:spLocks noGrp="1"/>
          </p:cNvSpPr>
          <p:nvPr>
            <p:ph type="body" idx="1"/>
          </p:nvPr>
        </p:nvSpPr>
        <p:spPr>
          <a:xfrm>
            <a:off x="390600" y="1246888"/>
            <a:ext cx="3905700" cy="3286500"/>
          </a:xfrm>
          <a:prstGeom prst="rect">
            <a:avLst/>
          </a:prstGeom>
          <a:noFill/>
          <a:ln>
            <a:noFill/>
          </a:ln>
        </p:spPr>
        <p:txBody>
          <a:bodyPr spcFirstLastPara="1" wrap="square" lIns="91425" tIns="45700" rIns="91425" bIns="45700" anchor="t" anchorCtr="0">
            <a:noAutofit/>
          </a:bodyPr>
          <a:lstStyle/>
          <a:p>
            <a:pPr marL="180975" lvl="0" indent="-174625" algn="l" rtl="0">
              <a:lnSpc>
                <a:spcPct val="100000"/>
              </a:lnSpc>
              <a:spcBef>
                <a:spcPts val="360"/>
              </a:spcBef>
              <a:spcAft>
                <a:spcPts val="0"/>
              </a:spcAft>
              <a:buClr>
                <a:schemeClr val="lt1"/>
              </a:buClr>
              <a:buSzPts val="1800"/>
              <a:buChar char="•"/>
            </a:pPr>
            <a:r>
              <a:rPr lang="en-GB" dirty="0"/>
              <a:t>Labour market information (LMI) is any quantitative or qualitative data about what is happening in a labour market</a:t>
            </a:r>
            <a:endParaRPr dirty="0"/>
          </a:p>
        </p:txBody>
      </p:sp>
      <p:sp>
        <p:nvSpPr>
          <p:cNvPr id="163" name="Google Shape;163;p23"/>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GB"/>
              <a:t>4</a:t>
            </a:fld>
            <a:endParaRPr/>
          </a:p>
        </p:txBody>
      </p:sp>
      <p:sp>
        <p:nvSpPr>
          <p:cNvPr id="164" name="Google Shape;164;p23"/>
          <p:cNvSpPr txBox="1">
            <a:spLocks noGrp="1"/>
          </p:cNvSpPr>
          <p:nvPr>
            <p:ph type="body" idx="2"/>
          </p:nvPr>
        </p:nvSpPr>
        <p:spPr>
          <a:xfrm>
            <a:off x="4781226" y="1200151"/>
            <a:ext cx="3905700" cy="3286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None/>
            </a:pPr>
            <a:r>
              <a:rPr lang="en-GB" dirty="0"/>
              <a:t>It helps to answer the following questions about a specific job or area of work:</a:t>
            </a:r>
            <a:endParaRPr dirty="0"/>
          </a:p>
          <a:p>
            <a:pPr marL="0" lvl="0" indent="0" algn="l" rtl="0">
              <a:lnSpc>
                <a:spcPct val="100000"/>
              </a:lnSpc>
              <a:spcBef>
                <a:spcPts val="360"/>
              </a:spcBef>
              <a:spcAft>
                <a:spcPts val="0"/>
              </a:spcAft>
              <a:buNone/>
            </a:pPr>
            <a:endParaRPr dirty="0"/>
          </a:p>
          <a:p>
            <a:pPr marL="180975" lvl="0" indent="-174625" algn="l" rtl="0">
              <a:lnSpc>
                <a:spcPct val="100000"/>
              </a:lnSpc>
              <a:spcBef>
                <a:spcPts val="360"/>
              </a:spcBef>
              <a:spcAft>
                <a:spcPts val="0"/>
              </a:spcAft>
              <a:buClr>
                <a:srgbClr val="FF7840"/>
              </a:buClr>
              <a:buSzPts val="1800"/>
              <a:buChar char="•"/>
            </a:pPr>
            <a:r>
              <a:rPr lang="en-GB" dirty="0"/>
              <a:t>How easy is it to get into?</a:t>
            </a:r>
            <a:endParaRPr dirty="0"/>
          </a:p>
          <a:p>
            <a:pPr marL="180975" lvl="0" indent="-174625" algn="l" rtl="0">
              <a:lnSpc>
                <a:spcPct val="100000"/>
              </a:lnSpc>
              <a:spcBef>
                <a:spcPts val="360"/>
              </a:spcBef>
              <a:spcAft>
                <a:spcPts val="0"/>
              </a:spcAft>
              <a:buClr>
                <a:srgbClr val="FF7840"/>
              </a:buClr>
              <a:buSzPts val="1800"/>
              <a:buChar char="•"/>
            </a:pPr>
            <a:r>
              <a:rPr lang="en-GB" dirty="0"/>
              <a:t>How do I get into it?</a:t>
            </a:r>
            <a:endParaRPr dirty="0"/>
          </a:p>
          <a:p>
            <a:pPr marL="180975" lvl="0" indent="-174625" algn="l" rtl="0">
              <a:lnSpc>
                <a:spcPct val="100000"/>
              </a:lnSpc>
              <a:spcBef>
                <a:spcPts val="360"/>
              </a:spcBef>
              <a:spcAft>
                <a:spcPts val="0"/>
              </a:spcAft>
              <a:buClr>
                <a:srgbClr val="FF7840"/>
              </a:buClr>
              <a:buSzPts val="1800"/>
              <a:buChar char="•"/>
            </a:pPr>
            <a:r>
              <a:rPr lang="en-GB" dirty="0"/>
              <a:t>What’s the pay like?</a:t>
            </a:r>
            <a:endParaRPr dirty="0"/>
          </a:p>
          <a:p>
            <a:pPr marL="180975" lvl="0" indent="-174625" algn="l" rtl="0">
              <a:lnSpc>
                <a:spcPct val="100000"/>
              </a:lnSpc>
              <a:spcBef>
                <a:spcPts val="360"/>
              </a:spcBef>
              <a:spcAft>
                <a:spcPts val="0"/>
              </a:spcAft>
              <a:buSzPts val="1800"/>
              <a:buChar char="•"/>
            </a:pPr>
            <a:r>
              <a:rPr lang="en-GB" dirty="0"/>
              <a:t>Can I travel to this work easily?</a:t>
            </a:r>
            <a:endParaRPr dirty="0"/>
          </a:p>
          <a:p>
            <a:pPr marL="180975" lvl="0" indent="-174625" algn="l" rtl="0">
              <a:lnSpc>
                <a:spcPct val="100000"/>
              </a:lnSpc>
              <a:spcBef>
                <a:spcPts val="360"/>
              </a:spcBef>
              <a:spcAft>
                <a:spcPts val="0"/>
              </a:spcAft>
              <a:buSzPts val="1800"/>
              <a:buChar char="•"/>
            </a:pPr>
            <a:r>
              <a:rPr lang="en-GB" dirty="0"/>
              <a:t>Do employers accept this qualification?</a:t>
            </a:r>
            <a:endParaRPr dirty="0"/>
          </a:p>
          <a:p>
            <a:pPr marL="180975" lvl="0" indent="0" algn="l" rtl="0">
              <a:lnSpc>
                <a:spcPct val="100000"/>
              </a:lnSpc>
              <a:spcBef>
                <a:spcPts val="36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4"/>
          <p:cNvSpPr txBox="1">
            <a:spLocks noGrp="1"/>
          </p:cNvSpPr>
          <p:nvPr>
            <p:ph type="title"/>
          </p:nvPr>
        </p:nvSpPr>
        <p:spPr>
          <a:xfrm>
            <a:off x="457200" y="199498"/>
            <a:ext cx="82296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Font typeface="Arial"/>
              <a:buNone/>
            </a:pPr>
            <a:r>
              <a:rPr lang="en-GB"/>
              <a:t>Why is LMI important?</a:t>
            </a:r>
            <a:endParaRPr/>
          </a:p>
          <a:p>
            <a:pPr marL="0" lvl="0" indent="0" algn="l" rtl="0">
              <a:lnSpc>
                <a:spcPct val="100000"/>
              </a:lnSpc>
              <a:spcBef>
                <a:spcPts val="0"/>
              </a:spcBef>
              <a:spcAft>
                <a:spcPts val="0"/>
              </a:spcAft>
              <a:buClr>
                <a:srgbClr val="3F3F3F"/>
              </a:buClr>
              <a:buSzPts val="2400"/>
              <a:buFont typeface="Arial"/>
              <a:buNone/>
            </a:pPr>
            <a:endParaRPr/>
          </a:p>
        </p:txBody>
      </p:sp>
      <p:sp>
        <p:nvSpPr>
          <p:cNvPr id="171" name="Google Shape;171;p24"/>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GB"/>
              <a:t>5</a:t>
            </a:fld>
            <a:endParaRPr/>
          </a:p>
        </p:txBody>
      </p:sp>
      <p:sp>
        <p:nvSpPr>
          <p:cNvPr id="172" name="Google Shape;172;p24"/>
          <p:cNvSpPr/>
          <p:nvPr/>
        </p:nvSpPr>
        <p:spPr>
          <a:xfrm>
            <a:off x="508975" y="2834475"/>
            <a:ext cx="4027800" cy="1376400"/>
          </a:xfrm>
          <a:prstGeom prst="roundRect">
            <a:avLst>
              <a:gd name="adj" fmla="val 0"/>
            </a:avLst>
          </a:prstGeom>
          <a:solidFill>
            <a:srgbClr val="FFAE3B"/>
          </a:solidFill>
          <a:ln>
            <a:noFill/>
          </a:ln>
        </p:spPr>
        <p:txBody>
          <a:bodyPr spcFirstLastPara="1" wrap="square" lIns="162000" tIns="140400" rIns="162000" bIns="1404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500">
                <a:solidFill>
                  <a:srgbClr val="003B61"/>
                </a:solidFill>
              </a:rPr>
              <a:t>It reinforces the need for lifelong learning</a:t>
            </a:r>
            <a:endParaRPr sz="1400" b="0" i="0" u="none" strike="noStrike" cap="none">
              <a:solidFill>
                <a:srgbClr val="003B6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13"/>
              <a:buFont typeface="Arial"/>
              <a:buNone/>
            </a:pPr>
            <a:endParaRPr sz="1013">
              <a:solidFill>
                <a:srgbClr val="003B61"/>
              </a:solidFill>
            </a:endParaRPr>
          </a:p>
          <a:p>
            <a:pPr marL="0" marR="0" lvl="0" indent="0" algn="l" rtl="0">
              <a:lnSpc>
                <a:spcPct val="100000"/>
              </a:lnSpc>
              <a:spcBef>
                <a:spcPts val="0"/>
              </a:spcBef>
              <a:spcAft>
                <a:spcPts val="0"/>
              </a:spcAft>
              <a:buClr>
                <a:srgbClr val="000000"/>
              </a:buClr>
              <a:buSzPts val="1013"/>
              <a:buFont typeface="Arial"/>
              <a:buNone/>
            </a:pPr>
            <a:r>
              <a:rPr lang="en-GB" sz="1013">
                <a:solidFill>
                  <a:srgbClr val="003B61"/>
                </a:solidFill>
              </a:rPr>
              <a:t>All current LMI points towards continuous and faster change in the workplace. Individuals enhance their employability by having relevant qualifications, transferable skills and flexible attitudes to changing employment patterns.</a:t>
            </a:r>
            <a:endParaRPr sz="1400" b="0" i="0" u="none" strike="noStrike" cap="none">
              <a:solidFill>
                <a:srgbClr val="003B61"/>
              </a:solidFill>
              <a:latin typeface="Arial"/>
              <a:ea typeface="Arial"/>
              <a:cs typeface="Arial"/>
              <a:sym typeface="Arial"/>
            </a:endParaRPr>
          </a:p>
        </p:txBody>
      </p:sp>
      <p:sp>
        <p:nvSpPr>
          <p:cNvPr id="173" name="Google Shape;173;p24"/>
          <p:cNvSpPr/>
          <p:nvPr/>
        </p:nvSpPr>
        <p:spPr>
          <a:xfrm>
            <a:off x="508975" y="1056900"/>
            <a:ext cx="4027800" cy="1376400"/>
          </a:xfrm>
          <a:prstGeom prst="roundRect">
            <a:avLst>
              <a:gd name="adj" fmla="val 0"/>
            </a:avLst>
          </a:prstGeom>
          <a:solidFill>
            <a:srgbClr val="F74F79"/>
          </a:solidFill>
          <a:ln>
            <a:noFill/>
          </a:ln>
        </p:spPr>
        <p:txBody>
          <a:bodyPr spcFirstLastPara="1" wrap="square" lIns="162000" tIns="140400" rIns="162000" bIns="1404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500">
                <a:solidFill>
                  <a:srgbClr val="FFFFFF"/>
                </a:solidFill>
              </a:rPr>
              <a:t>It has implications for your career decisions</a:t>
            </a:r>
            <a:endParaRPr sz="1500">
              <a:solidFill>
                <a:srgbClr val="FFFFFF"/>
              </a:solidFill>
            </a:endParaRPr>
          </a:p>
          <a:p>
            <a:pPr marL="0" marR="0" lvl="0" indent="0" algn="l" rtl="0">
              <a:lnSpc>
                <a:spcPct val="100000"/>
              </a:lnSpc>
              <a:spcBef>
                <a:spcPts val="0"/>
              </a:spcBef>
              <a:spcAft>
                <a:spcPts val="0"/>
              </a:spcAft>
              <a:buClr>
                <a:srgbClr val="000000"/>
              </a:buClr>
              <a:buSzPts val="1500"/>
              <a:buFont typeface="Arial"/>
              <a:buNone/>
            </a:pPr>
            <a:endParaRPr sz="1500">
              <a:solidFill>
                <a:srgbClr val="FFFFFF"/>
              </a:solidFill>
            </a:endParaRPr>
          </a:p>
          <a:p>
            <a:pPr marL="0" marR="0" lvl="0" indent="0" algn="l" rtl="0">
              <a:lnSpc>
                <a:spcPct val="100000"/>
              </a:lnSpc>
              <a:spcBef>
                <a:spcPts val="0"/>
              </a:spcBef>
              <a:spcAft>
                <a:spcPts val="0"/>
              </a:spcAft>
              <a:buClr>
                <a:srgbClr val="000000"/>
              </a:buClr>
              <a:buSzPts val="1013"/>
              <a:buFont typeface="Arial"/>
              <a:buNone/>
            </a:pPr>
            <a:r>
              <a:rPr lang="en-GB" sz="1013">
                <a:solidFill>
                  <a:schemeClr val="lt1"/>
                </a:solidFill>
              </a:rPr>
              <a:t>Employers will not employ people to do jobs that do not need doing. There is no point in choosing an occupation that no longer exists, is in severe decline, or is not available in your chosen geographical area.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txBox="1">
            <a:spLocks noGrp="1"/>
          </p:cNvSpPr>
          <p:nvPr>
            <p:ph type="title"/>
          </p:nvPr>
        </p:nvSpPr>
        <p:spPr>
          <a:xfrm>
            <a:off x="457200" y="199498"/>
            <a:ext cx="65838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2400"/>
              <a:buFont typeface="Arial"/>
              <a:buNone/>
            </a:pPr>
            <a:r>
              <a:rPr lang="en-GB"/>
              <a:t>Which of these are shortage occupations?</a:t>
            </a:r>
            <a:endParaRPr/>
          </a:p>
        </p:txBody>
      </p:sp>
      <p:sp>
        <p:nvSpPr>
          <p:cNvPr id="179" name="Google Shape;179;p25"/>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GB"/>
              <a:t>6</a:t>
            </a:fld>
            <a:endParaRPr/>
          </a:p>
        </p:txBody>
      </p:sp>
      <p:graphicFrame>
        <p:nvGraphicFramePr>
          <p:cNvPr id="180" name="Google Shape;180;p25"/>
          <p:cNvGraphicFramePr/>
          <p:nvPr>
            <p:extLst>
              <p:ext uri="{D42A27DB-BD31-4B8C-83A1-F6EECF244321}">
                <p14:modId xmlns:p14="http://schemas.microsoft.com/office/powerpoint/2010/main" val="3110406936"/>
              </p:ext>
            </p:extLst>
          </p:nvPr>
        </p:nvGraphicFramePr>
        <p:xfrm>
          <a:off x="952500" y="1428750"/>
          <a:ext cx="7239000" cy="2377260"/>
        </p:xfrm>
        <a:graphic>
          <a:graphicData uri="http://schemas.openxmlformats.org/drawingml/2006/table">
            <a:tbl>
              <a:tblPr>
                <a:noFill/>
                <a:tableStyleId>{47BF8A8E-AECB-4EA8-8597-29EE53BA367B}</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GB" dirty="0"/>
                        <a:t>physiotherapist</a:t>
                      </a:r>
                      <a:endParaRPr dirty="0"/>
                    </a:p>
                  </a:txBody>
                  <a:tcPr marL="91425" marR="91425" marT="91425" marB="91425"/>
                </a:tc>
                <a:tc>
                  <a:txBody>
                    <a:bodyPr/>
                    <a:lstStyle/>
                    <a:p>
                      <a:pPr marL="0" lvl="0" indent="0" algn="l" rtl="0">
                        <a:spcBef>
                          <a:spcPts val="0"/>
                        </a:spcBef>
                        <a:spcAft>
                          <a:spcPts val="0"/>
                        </a:spcAft>
                        <a:buNone/>
                      </a:pPr>
                      <a:r>
                        <a:rPr lang="en-GB" dirty="0"/>
                        <a:t>medical radiographer</a:t>
                      </a:r>
                      <a:endParaRPr dirty="0"/>
                    </a:p>
                  </a:txBody>
                  <a:tcPr marL="91425" marR="91425" marT="91425" marB="91425"/>
                </a:tc>
                <a:tc>
                  <a:txBody>
                    <a:bodyPr/>
                    <a:lstStyle/>
                    <a:p>
                      <a:pPr marL="0" lvl="0" indent="0" algn="l" rtl="0">
                        <a:spcBef>
                          <a:spcPts val="0"/>
                        </a:spcBef>
                        <a:spcAft>
                          <a:spcPts val="0"/>
                        </a:spcAft>
                        <a:buNone/>
                      </a:pPr>
                      <a:r>
                        <a:rPr lang="en-GB" dirty="0"/>
                        <a:t>chef</a:t>
                      </a:r>
                      <a:endParaRPr dirty="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dirty="0"/>
                        <a:t>electrician</a:t>
                      </a:r>
                      <a:endParaRPr dirty="0"/>
                    </a:p>
                  </a:txBody>
                  <a:tcPr marL="91425" marR="91425" marT="91425" marB="91425"/>
                </a:tc>
                <a:tc>
                  <a:txBody>
                    <a:bodyPr/>
                    <a:lstStyle/>
                    <a:p>
                      <a:pPr marL="0" lvl="0" indent="0" algn="l" rtl="0">
                        <a:spcBef>
                          <a:spcPts val="0"/>
                        </a:spcBef>
                        <a:spcAft>
                          <a:spcPts val="0"/>
                        </a:spcAft>
                        <a:buNone/>
                      </a:pPr>
                      <a:r>
                        <a:rPr lang="en-GB"/>
                        <a:t>occupational therapist</a:t>
                      </a:r>
                      <a:endParaRPr/>
                    </a:p>
                  </a:txBody>
                  <a:tcPr marL="91425" marR="91425" marT="91425" marB="91425"/>
                </a:tc>
                <a:tc>
                  <a:txBody>
                    <a:bodyPr/>
                    <a:lstStyle/>
                    <a:p>
                      <a:pPr marL="0" lvl="0" indent="0" algn="l" rtl="0">
                        <a:spcBef>
                          <a:spcPts val="0"/>
                        </a:spcBef>
                        <a:spcAft>
                          <a:spcPts val="0"/>
                        </a:spcAft>
                        <a:buNone/>
                      </a:pPr>
                      <a:r>
                        <a:rPr lang="en-GB" dirty="0"/>
                        <a:t>nurse</a:t>
                      </a:r>
                      <a:endParaRPr dirty="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a:t>civil engineer</a:t>
                      </a:r>
                      <a:endParaRPr/>
                    </a:p>
                  </a:txBody>
                  <a:tcPr marL="91425" marR="91425" marT="91425" marB="91425"/>
                </a:tc>
                <a:tc>
                  <a:txBody>
                    <a:bodyPr/>
                    <a:lstStyle/>
                    <a:p>
                      <a:pPr marL="0" lvl="0" indent="0" algn="l" rtl="0">
                        <a:spcBef>
                          <a:spcPts val="0"/>
                        </a:spcBef>
                        <a:spcAft>
                          <a:spcPts val="0"/>
                        </a:spcAft>
                        <a:buNone/>
                      </a:pPr>
                      <a:r>
                        <a:rPr lang="en-GB" dirty="0"/>
                        <a:t>construction manager</a:t>
                      </a:r>
                      <a:endParaRPr dirty="0"/>
                    </a:p>
                  </a:txBody>
                  <a:tcPr marL="91425" marR="91425" marT="91425" marB="91425"/>
                </a:tc>
                <a:tc>
                  <a:txBody>
                    <a:bodyPr/>
                    <a:lstStyle/>
                    <a:p>
                      <a:pPr marL="0" lvl="0" indent="0" algn="l" rtl="0">
                        <a:spcBef>
                          <a:spcPts val="0"/>
                        </a:spcBef>
                        <a:spcAft>
                          <a:spcPts val="0"/>
                        </a:spcAft>
                        <a:buNone/>
                      </a:pPr>
                      <a:r>
                        <a:rPr lang="en-GB"/>
                        <a:t>architect</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a:t>electrical engineer</a:t>
                      </a:r>
                      <a:endParaRPr/>
                    </a:p>
                  </a:txBody>
                  <a:tcPr marL="91425" marR="91425" marT="91425" marB="91425"/>
                </a:tc>
                <a:tc>
                  <a:txBody>
                    <a:bodyPr/>
                    <a:lstStyle/>
                    <a:p>
                      <a:pPr marL="0" lvl="0" indent="0" algn="l" rtl="0">
                        <a:spcBef>
                          <a:spcPts val="0"/>
                        </a:spcBef>
                        <a:spcAft>
                          <a:spcPts val="0"/>
                        </a:spcAft>
                        <a:buNone/>
                      </a:pPr>
                      <a:r>
                        <a:rPr lang="en-GB" dirty="0"/>
                        <a:t>surveyor</a:t>
                      </a:r>
                      <a:endParaRPr dirty="0"/>
                    </a:p>
                  </a:txBody>
                  <a:tcPr marL="91425" marR="91425" marT="91425" marB="91425"/>
                </a:tc>
                <a:tc>
                  <a:txBody>
                    <a:bodyPr/>
                    <a:lstStyle/>
                    <a:p>
                      <a:pPr marL="0" lvl="0" indent="0" algn="l" rtl="0">
                        <a:spcBef>
                          <a:spcPts val="0"/>
                        </a:spcBef>
                        <a:spcAft>
                          <a:spcPts val="0"/>
                        </a:spcAft>
                        <a:buNone/>
                      </a:pPr>
                      <a:r>
                        <a:rPr lang="en-GB" dirty="0"/>
                        <a:t>arborist</a:t>
                      </a:r>
                      <a:endParaRPr dirty="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dirty="0"/>
                        <a:t>accountant</a:t>
                      </a:r>
                      <a:endParaRPr dirty="0"/>
                    </a:p>
                  </a:txBody>
                  <a:tcPr marL="91425" marR="91425" marT="91425" marB="91425"/>
                </a:tc>
                <a:tc>
                  <a:txBody>
                    <a:bodyPr/>
                    <a:lstStyle/>
                    <a:p>
                      <a:pPr marL="0" lvl="0" indent="0" algn="l" rtl="0">
                        <a:spcBef>
                          <a:spcPts val="0"/>
                        </a:spcBef>
                        <a:spcAft>
                          <a:spcPts val="0"/>
                        </a:spcAft>
                        <a:buNone/>
                      </a:pPr>
                      <a:r>
                        <a:rPr lang="en-GB" dirty="0"/>
                        <a:t>hairdresser</a:t>
                      </a:r>
                      <a:endParaRPr dirty="0"/>
                    </a:p>
                  </a:txBody>
                  <a:tcPr marL="91425" marR="91425" marT="91425" marB="91425"/>
                </a:tc>
                <a:tc>
                  <a:txBody>
                    <a:bodyPr/>
                    <a:lstStyle/>
                    <a:p>
                      <a:pPr marL="0" lvl="0" indent="0" algn="l" rtl="0">
                        <a:spcBef>
                          <a:spcPts val="0"/>
                        </a:spcBef>
                        <a:spcAft>
                          <a:spcPts val="0"/>
                        </a:spcAft>
                        <a:buNone/>
                      </a:pPr>
                      <a:r>
                        <a:rPr lang="en-GB" dirty="0"/>
                        <a:t>plumber</a:t>
                      </a:r>
                      <a:endParaRPr dirty="0"/>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GB" dirty="0"/>
                        <a:t>dentist</a:t>
                      </a:r>
                      <a:endParaRPr dirty="0"/>
                    </a:p>
                  </a:txBody>
                  <a:tcPr marL="91425" marR="91425" marT="91425" marB="91425"/>
                </a:tc>
                <a:tc>
                  <a:txBody>
                    <a:bodyPr/>
                    <a:lstStyle/>
                    <a:p>
                      <a:pPr marL="0" lvl="0" indent="0" algn="l" rtl="0">
                        <a:spcBef>
                          <a:spcPts val="0"/>
                        </a:spcBef>
                        <a:spcAft>
                          <a:spcPts val="0"/>
                        </a:spcAft>
                        <a:buNone/>
                      </a:pPr>
                      <a:r>
                        <a:rPr lang="en-GB" dirty="0"/>
                        <a:t>auto electrician</a:t>
                      </a:r>
                      <a:endParaRPr dirty="0"/>
                    </a:p>
                  </a:txBody>
                  <a:tcPr marL="91425" marR="91425" marT="91425" marB="91425"/>
                </a:tc>
                <a:tc>
                  <a:txBody>
                    <a:bodyPr/>
                    <a:lstStyle/>
                    <a:p>
                      <a:pPr marL="0" lvl="0" indent="0" algn="l" rtl="0">
                        <a:spcBef>
                          <a:spcPts val="0"/>
                        </a:spcBef>
                        <a:spcAft>
                          <a:spcPts val="0"/>
                        </a:spcAft>
                        <a:buNone/>
                      </a:pPr>
                      <a:r>
                        <a:rPr lang="en-GB" dirty="0"/>
                        <a:t>veterinarian</a:t>
                      </a:r>
                      <a:endParaRPr dirty="0"/>
                    </a:p>
                  </a:txBody>
                  <a:tcPr marL="91425" marR="91425" marT="91425" marB="91425"/>
                </a:tc>
                <a:extLst>
                  <a:ext uri="{0D108BD9-81ED-4DB2-BD59-A6C34878D82A}">
                    <a16:rowId xmlns:a16="http://schemas.microsoft.com/office/drawing/2014/main" val="10005"/>
                  </a:ext>
                </a:extLst>
              </a:tr>
            </a:tbl>
          </a:graphicData>
        </a:graphic>
      </p:graphicFrame>
      <p:sp>
        <p:nvSpPr>
          <p:cNvPr id="181" name="Google Shape;181;p25"/>
          <p:cNvSpPr txBox="1"/>
          <p:nvPr/>
        </p:nvSpPr>
        <p:spPr>
          <a:xfrm>
            <a:off x="888075" y="4277625"/>
            <a:ext cx="6860400" cy="340500"/>
          </a:xfrm>
          <a:prstGeom prst="rect">
            <a:avLst/>
          </a:prstGeom>
          <a:noFill/>
          <a:ln>
            <a:noFill/>
          </a:ln>
        </p:spPr>
        <p:txBody>
          <a:bodyPr spcFirstLastPara="1" wrap="square" lIns="91425" tIns="91425" rIns="91425" bIns="91425" anchor="t" anchorCtr="0">
            <a:noAutofit/>
          </a:bodyPr>
          <a:lstStyle/>
          <a:p>
            <a:pPr lvl="0"/>
            <a:r>
              <a:rPr lang="en-GB" sz="1000" dirty="0"/>
              <a:t>Source: https://docs.employment.gov.au/documents/ratings-summary-labour-market-analysis-skilled-occupations</a:t>
            </a:r>
            <a:endParaRPr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457199" y="1531560"/>
            <a:ext cx="8144400" cy="791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GB"/>
              <a:t>All of them!</a:t>
            </a:r>
            <a:endParaRPr/>
          </a:p>
        </p:txBody>
      </p:sp>
      <p:sp>
        <p:nvSpPr>
          <p:cNvPr id="187" name="Google Shape;187;p26"/>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GB"/>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7"/>
          <p:cNvSpPr txBox="1">
            <a:spLocks noGrp="1"/>
          </p:cNvSpPr>
          <p:nvPr>
            <p:ph type="title"/>
          </p:nvPr>
        </p:nvSpPr>
        <p:spPr>
          <a:xfrm>
            <a:off x="457199" y="199498"/>
            <a:ext cx="81909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2400"/>
              <a:buFont typeface="Arial"/>
              <a:buNone/>
            </a:pPr>
            <a:r>
              <a:rPr lang="en-GB"/>
              <a:t>Key sources of labour market information</a:t>
            </a:r>
            <a:endParaRPr/>
          </a:p>
          <a:p>
            <a:pPr marL="0" lvl="0" indent="0" algn="l" rtl="0">
              <a:lnSpc>
                <a:spcPct val="100000"/>
              </a:lnSpc>
              <a:spcBef>
                <a:spcPts val="0"/>
              </a:spcBef>
              <a:spcAft>
                <a:spcPts val="0"/>
              </a:spcAft>
              <a:buClr>
                <a:srgbClr val="3F3F3F"/>
              </a:buClr>
              <a:buSzPts val="1800"/>
              <a:buNone/>
            </a:pPr>
            <a:r>
              <a:rPr lang="en-GB"/>
              <a:t>for young people</a:t>
            </a:r>
            <a:endParaRPr/>
          </a:p>
        </p:txBody>
      </p:sp>
      <p:sp>
        <p:nvSpPr>
          <p:cNvPr id="193" name="Google Shape;193;p27"/>
          <p:cNvSpPr txBox="1">
            <a:spLocks noGrp="1"/>
          </p:cNvSpPr>
          <p:nvPr>
            <p:ph type="body" idx="1"/>
          </p:nvPr>
        </p:nvSpPr>
        <p:spPr>
          <a:xfrm>
            <a:off x="457199" y="1200151"/>
            <a:ext cx="6555900" cy="3394500"/>
          </a:xfrm>
          <a:prstGeom prst="rect">
            <a:avLst/>
          </a:prstGeom>
          <a:noFill/>
          <a:ln>
            <a:noFill/>
          </a:ln>
        </p:spPr>
        <p:txBody>
          <a:bodyPr spcFirstLastPara="1" wrap="square" lIns="91425" tIns="45700" rIns="91425" bIns="45700" anchor="t" anchorCtr="0">
            <a:noAutofit/>
          </a:bodyPr>
          <a:lstStyle/>
          <a:p>
            <a:pPr marL="180975" lvl="0" indent="-161925">
              <a:spcBef>
                <a:spcPts val="0"/>
              </a:spcBef>
              <a:buSzPts val="1600"/>
            </a:pPr>
            <a:r>
              <a:rPr lang="en-GB" dirty="0"/>
              <a:t>Job profiles e.g. Morrisby career descriptions, https://www.yourcareer.gov.au/industries</a:t>
            </a:r>
          </a:p>
          <a:p>
            <a:pPr marL="19050" lvl="0" indent="0">
              <a:spcBef>
                <a:spcPts val="0"/>
              </a:spcBef>
              <a:buSzPts val="1600"/>
              <a:buNone/>
            </a:pPr>
            <a:endParaRPr lang="en-GB" dirty="0"/>
          </a:p>
          <a:p>
            <a:pPr marL="180975" lvl="0" indent="-161925">
              <a:spcBef>
                <a:spcPts val="0"/>
              </a:spcBef>
              <a:buSzPts val="1600"/>
            </a:pPr>
            <a:r>
              <a:rPr lang="en-AU" dirty="0" err="1"/>
              <a:t>MyFuture</a:t>
            </a:r>
            <a:r>
              <a:rPr lang="en-AU" dirty="0"/>
              <a:t> - https://myfuture.edu.au/</a:t>
            </a:r>
            <a:endParaRPr dirty="0"/>
          </a:p>
          <a:p>
            <a:pPr marL="180975" lvl="0" indent="-161925">
              <a:spcBef>
                <a:spcPts val="920"/>
              </a:spcBef>
              <a:buSzPts val="1600"/>
            </a:pPr>
            <a:r>
              <a:rPr lang="en-AU" dirty="0"/>
              <a:t>Labour Market Information Portal - https://www.employment.gov.au/lmip</a:t>
            </a:r>
            <a:endParaRPr dirty="0"/>
          </a:p>
          <a:p>
            <a:pPr marL="180975" lvl="0" indent="-161925">
              <a:spcBef>
                <a:spcPts val="920"/>
              </a:spcBef>
              <a:buSzPts val="1600"/>
            </a:pPr>
            <a:r>
              <a:rPr lang="en-AU" dirty="0"/>
              <a:t>Australian Apprenticeships - https://www.australianapprenticeships.gov.au/</a:t>
            </a:r>
            <a:endParaRPr dirty="0"/>
          </a:p>
          <a:p>
            <a:pPr marL="180975" lvl="0" indent="-161925">
              <a:spcBef>
                <a:spcPts val="920"/>
              </a:spcBef>
              <a:buSzPts val="1600"/>
            </a:pPr>
            <a:r>
              <a:rPr lang="en-AU" dirty="0"/>
              <a:t>Australian Bureau of Statistics - https://www.abs.gov.au/</a:t>
            </a:r>
            <a:endParaRPr dirty="0"/>
          </a:p>
          <a:p>
            <a:pPr marL="180975" lvl="0" indent="0" algn="l" rtl="0">
              <a:lnSpc>
                <a:spcPct val="100000"/>
              </a:lnSpc>
              <a:spcBef>
                <a:spcPts val="360"/>
              </a:spcBef>
              <a:spcAft>
                <a:spcPts val="0"/>
              </a:spcAft>
              <a:buNone/>
            </a:pPr>
            <a:endParaRPr dirty="0"/>
          </a:p>
        </p:txBody>
      </p:sp>
      <p:sp>
        <p:nvSpPr>
          <p:cNvPr id="194" name="Google Shape;194;p27"/>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GB"/>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8"/>
          <p:cNvSpPr txBox="1">
            <a:spLocks noGrp="1"/>
          </p:cNvSpPr>
          <p:nvPr>
            <p:ph type="title"/>
          </p:nvPr>
        </p:nvSpPr>
        <p:spPr>
          <a:xfrm>
            <a:off x="457199" y="199498"/>
            <a:ext cx="81909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GB"/>
              <a:t>School leaver opportunities task</a:t>
            </a:r>
            <a:endParaRPr/>
          </a:p>
        </p:txBody>
      </p:sp>
      <p:sp>
        <p:nvSpPr>
          <p:cNvPr id="200" name="Google Shape;200;p28"/>
          <p:cNvSpPr txBox="1">
            <a:spLocks noGrp="1"/>
          </p:cNvSpPr>
          <p:nvPr>
            <p:ph type="body" idx="1"/>
          </p:nvPr>
        </p:nvSpPr>
        <p:spPr>
          <a:xfrm>
            <a:off x="457199" y="1200150"/>
            <a:ext cx="7012642" cy="3743851"/>
          </a:xfrm>
          <a:prstGeom prst="rect">
            <a:avLst/>
          </a:prstGeom>
          <a:noFill/>
          <a:ln>
            <a:noFill/>
          </a:ln>
        </p:spPr>
        <p:txBody>
          <a:bodyPr spcFirstLastPara="1" wrap="square" lIns="91425" tIns="45700" rIns="91425" bIns="45700" anchor="t" anchorCtr="0">
            <a:noAutofit/>
          </a:bodyPr>
          <a:lstStyle/>
          <a:p>
            <a:pPr marL="180975" lvl="0" indent="-174625"/>
            <a:r>
              <a:rPr lang="en-GB" sz="1200" dirty="0"/>
              <a:t>There are numerous providers part of the Australian Apprenticeship Support Network (AASN) – you can find a provider in your area at </a:t>
            </a:r>
            <a:r>
              <a:rPr lang="en-GB" sz="1200" dirty="0">
                <a:hlinkClick r:id="rId3"/>
              </a:rPr>
              <a:t>https://www.australianapprenticeships.gov.au/search-aasn</a:t>
            </a:r>
            <a:r>
              <a:rPr lang="en-GB" sz="1200" dirty="0"/>
              <a:t> - but for the purpose of this task we’ll work with MEGT.</a:t>
            </a:r>
          </a:p>
          <a:p>
            <a:pPr marL="180975" lvl="0" indent="-174625"/>
            <a:r>
              <a:rPr lang="en-GB" dirty="0"/>
              <a:t>Go to </a:t>
            </a:r>
            <a:r>
              <a:rPr lang="en-GB" dirty="0">
                <a:hlinkClick r:id="rId4"/>
              </a:rPr>
              <a:t>https://www.megt.com.au/job-board</a:t>
            </a:r>
            <a:endParaRPr dirty="0"/>
          </a:p>
          <a:p>
            <a:pPr marL="180975" lvl="0" indent="-174625" algn="l" rtl="0">
              <a:lnSpc>
                <a:spcPct val="100000"/>
              </a:lnSpc>
              <a:spcBef>
                <a:spcPts val="360"/>
              </a:spcBef>
              <a:spcAft>
                <a:spcPts val="0"/>
              </a:spcAft>
              <a:buSzPts val="1800"/>
              <a:buChar char="•"/>
            </a:pPr>
            <a:r>
              <a:rPr lang="en-GB" dirty="0"/>
              <a:t>Select your state and click on Search</a:t>
            </a:r>
            <a:endParaRPr lang="en-AU" dirty="0"/>
          </a:p>
          <a:p>
            <a:pPr marL="180975" lvl="0" indent="-174625" algn="l" rtl="0">
              <a:lnSpc>
                <a:spcPct val="100000"/>
              </a:lnSpc>
              <a:spcBef>
                <a:spcPts val="360"/>
              </a:spcBef>
              <a:spcAft>
                <a:spcPts val="0"/>
              </a:spcAft>
              <a:buSzPts val="1800"/>
              <a:buChar char="•"/>
            </a:pPr>
            <a:r>
              <a:rPr lang="en-AU" dirty="0"/>
              <a:t>Note how many apprenticeship/traineeship vacancies display and what types of occupations are covered</a:t>
            </a:r>
          </a:p>
          <a:p>
            <a:pPr marL="180975" lvl="0" indent="-174625" algn="l" rtl="0">
              <a:lnSpc>
                <a:spcPct val="100000"/>
              </a:lnSpc>
              <a:spcBef>
                <a:spcPts val="360"/>
              </a:spcBef>
              <a:spcAft>
                <a:spcPts val="0"/>
              </a:spcAft>
              <a:buSzPts val="1800"/>
              <a:buChar char="•"/>
            </a:pPr>
            <a:r>
              <a:rPr lang="en-GB" dirty="0"/>
              <a:t>Select an apprenticeship/traineeship title for further info on the apprenticeship/traineeship year level, pay, how and when to apply, etc.</a:t>
            </a:r>
          </a:p>
          <a:p>
            <a:pPr marL="180975" indent="-174625"/>
            <a:r>
              <a:rPr lang="en-AU" dirty="0"/>
              <a:t>Return to the results and choose to filter by Region then click on Search</a:t>
            </a:r>
          </a:p>
          <a:p>
            <a:pPr marL="180975" indent="-174625"/>
            <a:r>
              <a:rPr lang="en-AU" dirty="0"/>
              <a:t>Again, note how many apprenticeship/traineeship vacancies display and what types of occupations are covered</a:t>
            </a:r>
            <a:endParaRPr dirty="0"/>
          </a:p>
        </p:txBody>
      </p:sp>
      <p:sp>
        <p:nvSpPr>
          <p:cNvPr id="201" name="Google Shape;201;p28"/>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GB"/>
              <a:t>9</a:t>
            </a:fld>
            <a:endParaRPr/>
          </a:p>
        </p:txBody>
      </p:sp>
    </p:spTree>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751</Words>
  <Application>Microsoft Office PowerPoint</Application>
  <PresentationFormat>On-screen Show (16:9)</PresentationFormat>
  <Paragraphs>89</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Understanding the school leaver and graduate jobs market</vt:lpstr>
      <vt:lpstr>What is a labour market?</vt:lpstr>
      <vt:lpstr>Factors affecting labour markets</vt:lpstr>
      <vt:lpstr>What is LMI?</vt:lpstr>
      <vt:lpstr>Why is LMI important? </vt:lpstr>
      <vt:lpstr>Which of these are shortage occupations?</vt:lpstr>
      <vt:lpstr>All of them!</vt:lpstr>
      <vt:lpstr>Key sources of labour market information for young people</vt:lpstr>
      <vt:lpstr>School leaver opportunities task</vt:lpstr>
      <vt:lpstr>Graduate opportunities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school leaver and graduate jobs market</dc:title>
  <dc:creator>Jo Carrington</dc:creator>
  <cp:lastModifiedBy>Barry Darnell</cp:lastModifiedBy>
  <cp:revision>13</cp:revision>
  <dcterms:modified xsi:type="dcterms:W3CDTF">2023-03-14T05:43:08Z</dcterms:modified>
</cp:coreProperties>
</file>