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 Darnell" initials="BD" lastIdx="1" clrIdx="0">
    <p:extLst>
      <p:ext uri="{19B8F6BF-5375-455C-9EA6-DF929625EA0E}">
        <p15:presenceInfo xmlns:p15="http://schemas.microsoft.com/office/powerpoint/2012/main" userId="b837284b49ffc7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27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72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ood,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184CA-14DE-4424-BD4D-683307F0E04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40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ctr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F0279B-4FE1-4B6D-871F-04506DE68E9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81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87796F-079A-4F81-9ED3-3F26EB7A8BD4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screenshot of a computer scree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867" y="1900767"/>
            <a:ext cx="5393267" cy="3475567"/>
          </a:xfrm>
        </p:spPr>
        <p:txBody>
          <a:bodyPr spcFirstLastPara="1"/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lang="en-GB" noProof="0" dirty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6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266700"/>
            <a:ext cx="4428067" cy="5784851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4770" y="449341"/>
            <a:ext cx="4091153" cy="5410684"/>
          </a:xfrm>
        </p:spPr>
        <p:txBody>
          <a:bodyPr spcFirstLastPara="1"/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lang="en-GB" noProof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4526A3BA-31D1-4901-AAFD-5EA940CA4142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02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1"/>
          <a:stretch>
            <a:fillRect/>
          </a:stretch>
        </p:blipFill>
        <p:spPr bwMode="auto"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0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67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398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Google Shape;22;p3"/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Google Shape;23;p3"/>
          <p:cNvSpPr txBox="1">
            <a:spLocks noGrp="1"/>
          </p:cNvSpPr>
          <p:nvPr>
            <p:ph type="dt" idx="17"/>
          </p:nvPr>
        </p:nvSpPr>
        <p:spPr/>
        <p:txBody>
          <a:bodyPr/>
          <a:lstStyle>
            <a:lvl1pPr>
              <a:defRPr/>
            </a:lvl1pPr>
          </a:lstStyle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0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0173F2-2117-4396-AADB-9B0787694A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466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>
            <a:fillRect/>
          </a:stretch>
        </p:blipFill>
        <p:spPr bwMode="auto"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11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unset in the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111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8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42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erson on a comput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/>
          <a:stretch>
            <a:fillRect/>
          </a:stretch>
        </p:blipFill>
        <p:spPr bwMode="auto"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11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computer, sitting, laptop, you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13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8" r="8000"/>
          <a:stretch>
            <a:fillRect/>
          </a:stretch>
        </p:blipFill>
        <p:spPr bwMode="auto"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3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F6F5D9-117F-4628-AB97-D31D8EE0A940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5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9" t="44746"/>
          <a:stretch>
            <a:fillRect/>
          </a:stretch>
        </p:blipFill>
        <p:spPr bwMode="auto"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2C57A5-2F25-4E73-AE73-E0C3C41FA3EB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07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9B320-9828-4CC5-A3D3-039158A6F0B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1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53DA872C-68A9-4E57-8911-454ECAE398A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1029" name="Google Shape;13;p1"/>
          <p:cNvSpPr txBox="1">
            <a:spLocks noGrp="1"/>
          </p:cNvSpPr>
          <p:nvPr>
            <p:ph type="sldNum" idx="12"/>
          </p:nvPr>
        </p:nvSpPr>
        <p:spPr bwMode="auto"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80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FF7840"/>
        </a:buClr>
        <a:buFont typeface="Arial" panose="020B0604020202020204" pitchFamily="34" charset="0"/>
        <a:defRPr sz="1867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iz.at/2FUfFO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46" y="1390312"/>
            <a:ext cx="6008649" cy="1472419"/>
          </a:xfrm>
        </p:spPr>
        <p:txBody>
          <a:bodyPr/>
          <a:lstStyle/>
          <a:p>
            <a:r>
              <a:rPr lang="en-GB" dirty="0"/>
              <a:t>Careers for the future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6B8E4-9B43-A112-4DC5-289D29438E09}"/>
              </a:ext>
            </a:extLst>
          </p:cNvPr>
          <p:cNvSpPr txBox="1"/>
          <p:nvPr/>
        </p:nvSpPr>
        <p:spPr>
          <a:xfrm>
            <a:off x="567070" y="6124353"/>
            <a:ext cx="31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1287" y="1965961"/>
            <a:ext cx="8891848" cy="4525963"/>
          </a:xfrm>
        </p:spPr>
        <p:txBody>
          <a:bodyPr numCol="4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Milkman / Woman         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Personal Memory Curator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Financial Wellness Coach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Telephonist     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Doctor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AI-Assisted Healthcare Technician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Artist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Miner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Social Media Manager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Lamplighter  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Cybersecurity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Teacher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Genetic Diversity Officer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Airline Pilot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Audiologist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Augmented Reality Journey Builder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Sales Engineer 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Legal Secretary            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Dentist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Library Clerk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Life Coach 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Physiotherapist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Police Officer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Receptionist 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Quantum Machine Learning Analyst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App. Developer / Designer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Stem Cell Researcher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Shorthand Typist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Architect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Digital Tailor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Software Developer</a:t>
            </a:r>
            <a:endParaRPr lang="en-GB" b="0" dirty="0">
              <a:solidFill>
                <a:srgbClr val="00206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Accountant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Social Worker (Healthcare)</a:t>
            </a:r>
            <a:endParaRPr lang="en-GB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076" y="122873"/>
            <a:ext cx="4217237" cy="1477328"/>
          </a:xfrm>
          <a:prstGeom prst="rect">
            <a:avLst/>
          </a:prstGeom>
          <a:noFill/>
          <a:ln w="19050">
            <a:solidFill>
              <a:srgbClr val="3AB3BB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Sort under these headings: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Past/Rare Jobs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Present Jobs at Risk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Present Jobs Thought to be Safe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Future Careers</a:t>
            </a:r>
          </a:p>
        </p:txBody>
      </p:sp>
    </p:spTree>
    <p:extLst>
      <p:ext uri="{BB962C8B-B14F-4D97-AF65-F5344CB8AC3E}">
        <p14:creationId xmlns:p14="http://schemas.microsoft.com/office/powerpoint/2010/main" val="71347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The future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8724" y="2621093"/>
            <a:ext cx="8959442" cy="3661755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Genetic Diversity Officer (p52)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Quantum Machine Learning Analyst (p40)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AI-Assisted Healthcare Technician (p24)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Personal Memory Curator (p46)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Augmented Reality Journey Builder (p48)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Financial Wellness Coach (p32)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Digital Tailor (p34)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Where will they work?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Who will they work for?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Which sectors/industries could they </a:t>
            </a:r>
          </a:p>
          <a:p>
            <a:pPr marL="8466" indent="0">
              <a:buNone/>
            </a:pPr>
            <a:r>
              <a:rPr lang="en-GB" dirty="0">
                <a:solidFill>
                  <a:srgbClr val="002060"/>
                </a:solidFill>
              </a:rPr>
              <a:t>    work within?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What will they do day-to-day?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Who else will they work with?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What skills will they need?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What qualifications might they need?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1739149"/>
            <a:ext cx="803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Visit: </a:t>
            </a:r>
            <a:r>
              <a:rPr lang="en-GB" sz="2000" dirty="0">
                <a:solidFill>
                  <a:srgbClr val="002060"/>
                </a:solidFill>
                <a:hlinkClick r:id="rId2"/>
              </a:rPr>
              <a:t>https://cogniz.at/2FUfFOS</a:t>
            </a:r>
            <a:r>
              <a:rPr lang="en-GB" sz="2000" dirty="0">
                <a:solidFill>
                  <a:srgbClr val="002060"/>
                </a:solidFill>
              </a:rPr>
              <a:t> to look at on-line PDF Report</a:t>
            </a:r>
          </a:p>
        </p:txBody>
      </p:sp>
    </p:spTree>
    <p:extLst>
      <p:ext uri="{BB962C8B-B14F-4D97-AF65-F5344CB8AC3E}">
        <p14:creationId xmlns:p14="http://schemas.microsoft.com/office/powerpoint/2010/main" val="569945651"/>
      </p:ext>
    </p:extLst>
  </p:cSld>
  <p:clrMapOvr>
    <a:masterClrMapping/>
  </p:clrMapOvr>
</p:sld>
</file>

<file path=ppt/theme/theme1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8E5547B-1287-487F-B423-66FBE43E4C80}" vid="{19118A9F-EE77-49C6-9043-F8FFDF3207CC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meta</Template>
  <TotalTime>501</TotalTime>
  <Words>206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Wingdings</vt:lpstr>
      <vt:lpstr>New meta</vt:lpstr>
      <vt:lpstr>Careers for the future</vt:lpstr>
      <vt:lpstr>PowerPoint Presentation</vt:lpstr>
      <vt:lpstr>The future careers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for the future</dc:title>
  <dc:creator>Jo Carrington</dc:creator>
  <cp:lastModifiedBy>Barry Darnell</cp:lastModifiedBy>
  <cp:revision>25</cp:revision>
  <dcterms:created xsi:type="dcterms:W3CDTF">2019-02-27T16:00:44Z</dcterms:created>
  <dcterms:modified xsi:type="dcterms:W3CDTF">2023-03-14T05:14:04Z</dcterms:modified>
</cp:coreProperties>
</file>