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33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06ef55a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906ef55a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07e8bf9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907e8bf9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7e8bf97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907e8bf97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07e8bf9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907e8bf9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7e8bf9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907e8bf9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907e8bf9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07e8bf9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907e8bf9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7e8bf9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907e8bf9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6">
  <p:cSld name="2_Title and Content 6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0"/>
          <a:stretch/>
        </p:blipFill>
        <p:spPr>
          <a:xfrm>
            <a:off x="0" y="0"/>
            <a:ext cx="9144000" cy="21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003B6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1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7">
  <p:cSld name="2_Title and Content 7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4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4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2_Title and Content 8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00" cy="3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1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9">
  <p:cSld name="2_Title and Content 9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1587" y="1200151"/>
            <a:ext cx="5291716" cy="318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4787900" y="1425575"/>
            <a:ext cx="4044900" cy="2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0">
  <p:cSld name="1_Title and Content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5452" y="-3789"/>
            <a:ext cx="610854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325" y="199498"/>
            <a:ext cx="3322194" cy="4339061"/>
          </a:xfrm>
          <a:prstGeom prst="rect">
            <a:avLst/>
          </a:prstGeom>
          <a:noFill/>
          <a:ln>
            <a:noFill/>
          </a:ln>
          <a:effectLst>
            <a:outerShdw blurRad="266700" dist="139700" dir="2700000" algn="tl" rotWithShape="0">
              <a:srgbClr val="000000">
                <a:alpha val="17650"/>
              </a:srgbClr>
            </a:outerShdw>
          </a:effectLst>
        </p:spPr>
      </p:pic>
      <p:sp>
        <p:nvSpPr>
          <p:cNvPr id="111" name="Google Shape;111;p15"/>
          <p:cNvSpPr>
            <a:spLocks noGrp="1"/>
          </p:cNvSpPr>
          <p:nvPr>
            <p:ph type="pic" idx="2"/>
          </p:nvPr>
        </p:nvSpPr>
        <p:spPr>
          <a:xfrm>
            <a:off x="5463577" y="337005"/>
            <a:ext cx="3068400" cy="4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1">
  <p:cSld name="2_Title and Content 10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606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1_Custom Layout 3"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17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5349710" y="0"/>
            <a:ext cx="379428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1_Custom Layout 4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4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4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18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260" y="3784981"/>
            <a:ext cx="1305718" cy="7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5400674" y="0"/>
            <a:ext cx="3743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2">
  <p:cSld name="2_Title and Content 11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1121" r="9373"/>
          <a:stretch/>
        </p:blipFill>
        <p:spPr>
          <a:xfrm rot="-5400000" flipH="1">
            <a:off x="2000250" y="-2000250"/>
            <a:ext cx="51435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0"/>
            <a:ext cx="1305719" cy="756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4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260" y="3784981"/>
            <a:ext cx="1305717" cy="75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7" r="8001"/>
          <a:stretch/>
        </p:blipFill>
        <p:spPr>
          <a:xfrm>
            <a:off x="4829695" y="0"/>
            <a:ext cx="431430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5553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547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2_Title and Conten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6858000" y="0"/>
            <a:ext cx="2286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6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2_Title and Content 2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5"/>
          <a:stretch/>
        </p:blipFill>
        <p:spPr>
          <a:xfrm>
            <a:off x="6741762" y="2301498"/>
            <a:ext cx="2402239" cy="284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2_Title and Content 3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8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2_Title and Content 4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9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6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2" name="Google Shape;62;p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2_Title and Content 5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890" y="4574289"/>
            <a:ext cx="574467" cy="3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Job search technique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537260" y="2320872"/>
            <a:ext cx="3743325" cy="49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304A8-473C-274F-C81C-E8C32481478C}"/>
              </a:ext>
            </a:extLst>
          </p:cNvPr>
          <p:cNvSpPr txBox="1"/>
          <p:nvPr/>
        </p:nvSpPr>
        <p:spPr>
          <a:xfrm>
            <a:off x="443002" y="4606077"/>
            <a:ext cx="24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Amended 14 March 2023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How many jobs are never advertised?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571952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5%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60%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3"/>
          </p:nvPr>
        </p:nvSpPr>
        <p:spPr>
          <a:xfrm>
            <a:off x="6077987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93%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1413932" y="396841"/>
            <a:ext cx="631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No one knows the exact figure but it’s thought that up to 60% or even more are never advertised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2"/>
          </p:nvPr>
        </p:nvSpPr>
        <p:spPr>
          <a:xfrm>
            <a:off x="3343254" y="2205720"/>
            <a:ext cx="2457600" cy="2040900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08000" rIns="91425" bIns="108000" anchor="t" anchorCtr="0">
            <a:noAutofit/>
          </a:bodyPr>
          <a:lstStyle/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GB" sz="4000"/>
              <a:t>60%</a:t>
            </a:r>
            <a:endParaRPr sz="4000"/>
          </a:p>
          <a:p>
            <a:pPr marL="12700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Different ways to search for jobs and work-related opportunities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57200" y="1465350"/>
            <a:ext cx="3905700" cy="358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 dirty="0"/>
              <a:t>Online job search </a:t>
            </a:r>
            <a:r>
              <a:rPr lang="en-GB" dirty="0">
                <a:solidFill>
                  <a:schemeClr val="bg1"/>
                </a:solidFill>
              </a:rPr>
              <a:t>databases (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 SEEK, </a:t>
            </a:r>
            <a:r>
              <a:rPr lang="en-GB" dirty="0" err="1">
                <a:solidFill>
                  <a:schemeClr val="bg1"/>
                </a:solidFill>
              </a:rPr>
              <a:t>Jobsearch</a:t>
            </a:r>
            <a:r>
              <a:rPr lang="en-GB" dirty="0">
                <a:solidFill>
                  <a:schemeClr val="bg1"/>
                </a:solidFill>
              </a:rPr>
              <a:t>) </a:t>
            </a:r>
            <a:endParaRPr dirty="0">
              <a:solidFill>
                <a:schemeClr val="bg1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Job sites specific to the industry or type of work you are interested in</a:t>
            </a:r>
            <a:endParaRPr dirty="0"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Sign up for job alerts by email</a:t>
            </a: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chemeClr val="bg1"/>
                </a:solidFill>
              </a:rPr>
              <a:t>Skills and Jobs Centres</a:t>
            </a:r>
            <a:endParaRPr dirty="0">
              <a:solidFill>
                <a:schemeClr val="bg1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Recruitment agencies</a:t>
            </a:r>
            <a:endParaRPr dirty="0"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Notice boards in shops, libraries etc</a:t>
            </a:r>
            <a:endParaRPr dirty="0"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Newspapers &amp; magazines</a:t>
            </a: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chemeClr val="bg1"/>
                </a:solidFill>
              </a:rPr>
              <a:t>Group Training Websites</a:t>
            </a:r>
            <a:endParaRPr dirty="0">
              <a:solidFill>
                <a:schemeClr val="bg1"/>
              </a:solidFill>
            </a:endParaRPr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Trade journals</a:t>
            </a:r>
            <a:endParaRPr dirty="0"/>
          </a:p>
          <a:p>
            <a:pPr marL="180975" lvl="0" indent="-17462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Job fairs</a:t>
            </a:r>
            <a:endParaRPr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2"/>
          </p:nvPr>
        </p:nvSpPr>
        <p:spPr>
          <a:xfrm>
            <a:off x="4781225" y="1465350"/>
            <a:ext cx="39057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Networking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Social media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Word of mouth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Direct approach to employers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457200" y="1148525"/>
            <a:ext cx="3627900" cy="2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Networking is making contact and building relationships with people who can help you develop your career</a:t>
            </a:r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2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Effective networking skills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Use your existing contacts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Get involved and meet people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Use social media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Use the right etiquette (be polite)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Be honest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Make it two-way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GB"/>
              <a:t>Be aware of your social media environment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457200" y="1243015"/>
            <a:ext cx="1914000" cy="1397700"/>
          </a:xfrm>
          <a:prstGeom prst="roundRect">
            <a:avLst>
              <a:gd name="adj" fmla="val 0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LinkedIn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FFFFFF"/>
                </a:solidFill>
              </a:rPr>
              <a:t>The formal business meeting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2519700" y="1243015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FFFFFF"/>
                </a:solidFill>
              </a:rPr>
              <a:t>Facebook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FFFFFF"/>
                </a:solidFill>
              </a:rPr>
              <a:t>The conference bar or weekend company 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4586775" y="1243015"/>
            <a:ext cx="1914000" cy="1397700"/>
          </a:xfrm>
          <a:prstGeom prst="roundRect">
            <a:avLst>
              <a:gd name="adj" fmla="val 0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003B61"/>
                </a:solidFill>
              </a:rPr>
              <a:t>Twitter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The business text message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452625" y="3141373"/>
            <a:ext cx="1914000" cy="13977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74F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Professional networking site where you can follow relevant companies, get your profile seen by recruiters, join groups and forums, and check out other people’s experience</a:t>
            </a:r>
            <a:endParaRPr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2519700" y="3141375"/>
            <a:ext cx="1914000" cy="13977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7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A popular platform mainly for personal use. New ‘Jobs on Facebook’ feature allows employers to list opportunities on their accounts which you can apply for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4586775" y="3141375"/>
            <a:ext cx="1914000" cy="13977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flat" cmpd="sng">
            <a:solidFill>
              <a:srgbClr val="FFAE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140400" rIns="162000" bIns="140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lang="en-GB" sz="1013">
                <a:solidFill>
                  <a:srgbClr val="003B61"/>
                </a:solidFill>
              </a:rPr>
              <a:t>Doesn’t have a built-in jobs feature but it is used by employers to find ambitious graduates. Follow people or companies relevant to your job search. Comment on Tweets</a:t>
            </a:r>
            <a:endParaRPr sz="1400" b="0" i="0" u="none" strike="noStrike" cap="none">
              <a:solidFill>
                <a:srgbClr val="003B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/>
          <p:nvPr/>
        </p:nvSpPr>
        <p:spPr>
          <a:xfrm rot="10800000">
            <a:off x="1232100" y="2407800"/>
            <a:ext cx="364200" cy="722700"/>
          </a:xfrm>
          <a:prstGeom prst="upArrow">
            <a:avLst>
              <a:gd name="adj1" fmla="val 100000"/>
              <a:gd name="adj2" fmla="val 35576"/>
            </a:avLst>
          </a:prstGeom>
          <a:solidFill>
            <a:srgbClr val="F74F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/>
          <p:nvPr/>
        </p:nvSpPr>
        <p:spPr>
          <a:xfrm rot="10800000">
            <a:off x="3296875" y="2367600"/>
            <a:ext cx="364200" cy="762900"/>
          </a:xfrm>
          <a:prstGeom prst="upArrow">
            <a:avLst>
              <a:gd name="adj1" fmla="val 100000"/>
              <a:gd name="adj2" fmla="val 35576"/>
            </a:avLst>
          </a:prstGeom>
          <a:solidFill>
            <a:srgbClr val="FF78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6"/>
          <p:cNvSpPr/>
          <p:nvPr/>
        </p:nvSpPr>
        <p:spPr>
          <a:xfrm rot="10800000">
            <a:off x="5357094" y="2402398"/>
            <a:ext cx="364200" cy="733500"/>
          </a:xfrm>
          <a:prstGeom prst="upArrow">
            <a:avLst>
              <a:gd name="adj1" fmla="val 100000"/>
              <a:gd name="adj2" fmla="val 35576"/>
            </a:avLst>
          </a:prstGeom>
          <a:solidFill>
            <a:srgbClr val="FFA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Your digital footprint</a:t>
            </a:r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9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Would you use any of these email addresses to apply for a job?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002060"/>
                </a:solidFill>
              </a:rPr>
              <a:t>cooldude</a:t>
            </a:r>
            <a:r>
              <a:rPr lang="en-GB" dirty="0">
                <a:solidFill>
                  <a:srgbClr val="002060"/>
                </a:solidFill>
              </a:rPr>
              <a:t>@...  </a:t>
            </a:r>
            <a:r>
              <a:rPr lang="en-GB" dirty="0" err="1">
                <a:solidFill>
                  <a:srgbClr val="002060"/>
                </a:solidFill>
              </a:rPr>
              <a:t>hotchick</a:t>
            </a:r>
            <a:r>
              <a:rPr lang="en-GB" dirty="0">
                <a:solidFill>
                  <a:srgbClr val="002060"/>
                </a:solidFill>
              </a:rPr>
              <a:t>@...  </a:t>
            </a:r>
            <a:r>
              <a:rPr lang="en-GB" dirty="0" err="1">
                <a:solidFill>
                  <a:srgbClr val="002060"/>
                </a:solidFill>
              </a:rPr>
              <a:t>bigboyjj</a:t>
            </a:r>
            <a:r>
              <a:rPr lang="en-GB" dirty="0">
                <a:solidFill>
                  <a:srgbClr val="002060"/>
                </a:solidFill>
              </a:rPr>
              <a:t>@...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Have a positive attitude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Celebrate your achievements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Look professional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GB"/>
              <a:t>Networking dos and dont’s</a:t>
            </a: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/>
              <a:t>Do: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GB"/>
              <a:t>Look for opportunities to network with others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Take the initiative to introduce yourself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Consider how you can make a good impression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professional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Be honest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Listen and look for ways you can help others</a:t>
            </a:r>
            <a:endParaRPr/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Explain clearly what you want or need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2"/>
          </p:nvPr>
        </p:nvSpPr>
        <p:spPr>
          <a:xfrm>
            <a:off x="4781226" y="1200151"/>
            <a:ext cx="39057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2060"/>
                </a:solidFill>
              </a:rPr>
              <a:t>Don’t: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Gossip about your mutual contacts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Brag or exaggerate your achievements</a:t>
            </a:r>
            <a:endParaRPr dirty="0">
              <a:solidFill>
                <a:srgbClr val="002060"/>
              </a:solidFill>
            </a:endParaRP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Pester people</a:t>
            </a:r>
          </a:p>
          <a:p>
            <a:pPr marL="180975" lvl="0" indent="-1746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GB" dirty="0">
                <a:solidFill>
                  <a:srgbClr val="002060"/>
                </a:solidFill>
              </a:rPr>
              <a:t>Criticize businesses that show no interest in you - this includes on-line criticism. </a:t>
            </a:r>
            <a:endParaRPr dirty="0">
              <a:solidFill>
                <a:srgbClr val="002060"/>
              </a:solidFill>
            </a:endParaRPr>
          </a:p>
          <a:p>
            <a:pPr marL="18097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386</Words>
  <Application>Microsoft Office PowerPoint</Application>
  <PresentationFormat>On-screen Show (16:9)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Job search technique</vt:lpstr>
      <vt:lpstr>How many jobs are never advertised?</vt:lpstr>
      <vt:lpstr>No one knows the exact figure but it’s thought that up to 60% or even more are never advertised</vt:lpstr>
      <vt:lpstr>Different ways to search for jobs and work-related opportunities</vt:lpstr>
      <vt:lpstr>Networking is making contact and building relationships with people who can help you develop your career</vt:lpstr>
      <vt:lpstr>Effective networking skills</vt:lpstr>
      <vt:lpstr>Be aware of your social media environment</vt:lpstr>
      <vt:lpstr>Your digital footprint</vt:lpstr>
      <vt:lpstr>Networking dos and dont’s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technique</dc:title>
  <dc:creator>Jo Carrington</dc:creator>
  <cp:lastModifiedBy>Barry Darnell</cp:lastModifiedBy>
  <cp:revision>6</cp:revision>
  <dcterms:modified xsi:type="dcterms:W3CDTF">2023-03-14T05:18:18Z</dcterms:modified>
</cp:coreProperties>
</file>