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3" r:id="rId1"/>
  </p:sldMasterIdLst>
  <p:notesMasterIdLst>
    <p:notesMasterId r:id="rId11"/>
  </p:notesMasterIdLst>
  <p:handoutMasterIdLst>
    <p:handoutMasterId r:id="rId12"/>
  </p:handoutMasterIdLst>
  <p:sldIdLst>
    <p:sldId id="1368" r:id="rId2"/>
    <p:sldId id="1335" r:id="rId3"/>
    <p:sldId id="1355" r:id="rId4"/>
    <p:sldId id="1336" r:id="rId5"/>
    <p:sldId id="1364" r:id="rId6"/>
    <p:sldId id="1365" r:id="rId7"/>
    <p:sldId id="300" r:id="rId8"/>
    <p:sldId id="1366" r:id="rId9"/>
    <p:sldId id="1367" r:id="rId10"/>
  </p:sldIdLst>
  <p:sldSz cx="9144000" cy="6858000" type="screen4x3"/>
  <p:notesSz cx="9852025" cy="672147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8" userDrawn="1">
          <p15:clr>
            <a:srgbClr val="A4A3A4"/>
          </p15:clr>
        </p15:guide>
        <p15:guide id="2" pos="31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EE4F08"/>
    <a:srgbClr val="1A88D2"/>
    <a:srgbClr val="C43126"/>
    <a:srgbClr val="E24B08"/>
    <a:srgbClr val="0099FF"/>
    <a:srgbClr val="00CCFF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0947" autoAdjust="0"/>
  </p:normalViewPr>
  <p:slideViewPr>
    <p:cSldViewPr>
      <p:cViewPr varScale="1">
        <p:scale>
          <a:sx n="140" d="100"/>
          <a:sy n="140" d="100"/>
        </p:scale>
        <p:origin x="8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1608" y="78"/>
      </p:cViewPr>
      <p:guideLst>
        <p:guide orient="horz" pos="2118"/>
        <p:guide pos="3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0937" y="3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383992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AU"/>
              <a:t>Morrisby Profile PD Term 1 2020</a:t>
            </a: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0937" y="6383992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E3F7EB-3C2D-4631-84A3-1B9372C9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60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2503" y="3"/>
            <a:ext cx="4269524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03238"/>
            <a:ext cx="3362325" cy="252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2979" y="3192782"/>
            <a:ext cx="7226072" cy="302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385560"/>
            <a:ext cx="4269525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AU"/>
              <a:t>Morrisby Profile PD Term 1 2020</a:t>
            </a:r>
            <a:endParaRPr lang="en-AU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2503" y="6385560"/>
            <a:ext cx="4269524" cy="3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8" rIns="89855" bIns="449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4E234B-ACDC-4468-97EA-19B8617B87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855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2D25-7522-4556-9656-CC7DFC65267F}" type="datetimeFigureOut">
              <a:rPr lang="en-AU"/>
              <a:pPr>
                <a:defRPr/>
              </a:pPr>
              <a:t>4/08/2021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3A96-5B50-47D6-8ECC-C41AF9CD48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4963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2133600"/>
            <a:ext cx="83391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6349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72A573-EE61-41E1-9B8A-32E9942B46E0}" type="datetimeFigureOut">
              <a:rPr lang="en-AU"/>
              <a:pPr>
                <a:defRPr/>
              </a:pPr>
              <a:t>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5249C5-A1A4-4E7F-8B54-7D58F52E0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889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lIns="87932" tIns="43966" rIns="87932" bIns="43966">
            <a:spAutoFit/>
          </a:bodyPr>
          <a:lstStyle/>
          <a:p>
            <a:pPr algn="ctr" defTabSz="879475" eaLnBrk="0" hangingPunct="0">
              <a:spcBef>
                <a:spcPct val="50000"/>
              </a:spcBef>
            </a:pPr>
            <a:r>
              <a:rPr lang="en-US" sz="2600" kern="1300" baseline="0" dirty="0">
                <a:solidFill>
                  <a:schemeClr val="bg1"/>
                </a:solidFill>
                <a:latin typeface="Gill Sans MT" pitchFamily="34" charset="0"/>
              </a:rPr>
              <a:t>Morrisby Careers </a:t>
            </a:r>
            <a:r>
              <a:rPr lang="en-US" sz="2200" kern="1300" baseline="0" dirty="0">
                <a:solidFill>
                  <a:schemeClr val="bg1"/>
                </a:solidFill>
                <a:latin typeface="Gill Sans MT" pitchFamily="34" charset="0"/>
              </a:rPr>
              <a:t>•</a:t>
            </a:r>
            <a:r>
              <a:rPr lang="en-US" sz="2600" kern="1300" baseline="0" dirty="0">
                <a:solidFill>
                  <a:schemeClr val="bg1"/>
                </a:solidFill>
                <a:latin typeface="Gill Sans MT" pitchFamily="34" charset="0"/>
              </a:rPr>
              <a:t> Morrisby Careers </a:t>
            </a:r>
            <a:r>
              <a:rPr lang="en-US" sz="2200" kern="1300" baseline="0" dirty="0">
                <a:solidFill>
                  <a:schemeClr val="bg1"/>
                </a:solidFill>
                <a:latin typeface="Gill Sans MT" pitchFamily="34" charset="0"/>
              </a:rPr>
              <a:t>•</a:t>
            </a:r>
            <a:r>
              <a:rPr lang="en-US" sz="2600" kern="1300" baseline="0" dirty="0">
                <a:solidFill>
                  <a:schemeClr val="bg1"/>
                </a:solidFill>
                <a:latin typeface="Gill Sans MT" pitchFamily="34" charset="0"/>
              </a:rPr>
              <a:t> Morrisby Careers </a:t>
            </a:r>
            <a:r>
              <a:rPr lang="en-US" sz="2200" kern="1300" baseline="0" dirty="0">
                <a:solidFill>
                  <a:schemeClr val="bg1"/>
                </a:solidFill>
                <a:latin typeface="Gill Sans MT" pitchFamily="34" charset="0"/>
              </a:rPr>
              <a:t>•</a:t>
            </a:r>
            <a:endParaRPr lang="en-US" sz="2600" kern="1300" baseline="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537261" y="908720"/>
            <a:ext cx="813919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rgbClr val="209AA0"/>
              </a:buClr>
              <a:buSzPct val="100000"/>
              <a:defRPr/>
            </a:pPr>
            <a:endParaRPr lang="en-GB" sz="1350" dirty="0">
              <a:latin typeface="Calibri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B52966-EB74-4668-B296-779904337CA9}"/>
              </a:ext>
            </a:extLst>
          </p:cNvPr>
          <p:cNvSpPr txBox="1">
            <a:spLocks/>
          </p:cNvSpPr>
          <p:nvPr/>
        </p:nvSpPr>
        <p:spPr>
          <a:xfrm>
            <a:off x="0" y="1628800"/>
            <a:ext cx="9144000" cy="12241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/>
              <a:t>Morrisby Careers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385B724-9936-4166-8822-9E57F2415202}"/>
              </a:ext>
            </a:extLst>
          </p:cNvPr>
          <p:cNvSpPr txBox="1">
            <a:spLocks/>
          </p:cNvSpPr>
          <p:nvPr/>
        </p:nvSpPr>
        <p:spPr>
          <a:xfrm>
            <a:off x="0" y="3094497"/>
            <a:ext cx="9144000" cy="105458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Aspirations assessment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B1FE3-9AB5-43A4-B487-6DDCB220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473571"/>
            <a:ext cx="28575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E7A7E-77C8-4DFC-9201-A12A4D6E5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585881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05722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67544" y="764704"/>
            <a:ext cx="5994666" cy="4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rgbClr val="209AA0"/>
              </a:buClr>
              <a:buSzPct val="100000"/>
              <a:defRPr/>
            </a:pPr>
            <a:r>
              <a:rPr lang="en-GB" sz="1350" dirty="0">
                <a:latin typeface="Calibri"/>
                <a:cs typeface="Arial" pitchFamily="34" charset="0"/>
              </a:rPr>
              <a:t>Open a browser, go to</a:t>
            </a:r>
            <a:r>
              <a:rPr lang="en-GB" sz="1350" b="1" dirty="0">
                <a:latin typeface="Calibri"/>
                <a:cs typeface="Arial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www.morrisby.com &amp; click “SIGN UP”</a:t>
            </a:r>
            <a:endParaRPr lang="en-GB" sz="1350" dirty="0">
              <a:latin typeface="Calibri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B1BD0-CAFF-4541-A370-72D50F77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504310" cy="5020022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ED692FE0-1A75-4E47-A45B-6C0A7CF99CFF}"/>
              </a:ext>
            </a:extLst>
          </p:cNvPr>
          <p:cNvSpPr/>
          <p:nvPr/>
        </p:nvSpPr>
        <p:spPr>
          <a:xfrm rot="17088600" flipV="1">
            <a:off x="6677452" y="172587"/>
            <a:ext cx="734039" cy="20834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E7F6-AECF-46DF-A639-FE778ED6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A8458-8D6B-4C47-977F-440C0FBD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672"/>
            <a:ext cx="9144001" cy="48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3173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F8487-C7FA-47CE-9639-D5ED9C37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9144000" cy="4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0255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3CF63-7C09-4B16-957A-6119FDC8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50776"/>
            <a:ext cx="8496300" cy="762000"/>
          </a:xfrm>
        </p:spPr>
        <p:txBody>
          <a:bodyPr/>
          <a:lstStyle/>
          <a:p>
            <a:r>
              <a:rPr lang="en-GB" dirty="0"/>
              <a:t>How should you approach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2C865-5C21-4BFA-BEB2-D69FFF7E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836174"/>
            <a:ext cx="8003234" cy="4617161"/>
          </a:xfrm>
        </p:spPr>
        <p:txBody>
          <a:bodyPr/>
          <a:lstStyle/>
          <a:p>
            <a:r>
              <a:rPr lang="en-GB" dirty="0"/>
              <a:t>		The process will take about 15 minutes</a:t>
            </a:r>
          </a:p>
          <a:p>
            <a:endParaRPr lang="en-GB" sz="2000" dirty="0"/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/>
              <a:t>It is important to be honest in answering the questions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/>
              <a:t>Make sure your answers are based on your </a:t>
            </a:r>
            <a:r>
              <a:rPr lang="en-GB" sz="2000" i="1" dirty="0"/>
              <a:t>own</a:t>
            </a:r>
            <a:r>
              <a:rPr lang="en-GB" sz="2000" dirty="0"/>
              <a:t> interests and not on what you </a:t>
            </a:r>
            <a:r>
              <a:rPr lang="en-GB" sz="2000" i="1" dirty="0"/>
              <a:t>think</a:t>
            </a:r>
            <a:r>
              <a:rPr lang="en-GB" sz="2000" dirty="0"/>
              <a:t> you should be answering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/>
              <a:t>Although the questionnaire is untimed, don’t take too long on each question -  just answer with the first thing that comes into your head as this is usually the most accurate answer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/>
              <a:t>If your interests change in the future you can retake the questionnaire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/>
              <a:t>Your results will include a number of careers that best match your interests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63BBC-0179-4CB9-A152-106B846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EA54E-B380-41AB-B15F-4D9068DA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70" y="1664372"/>
            <a:ext cx="6217060" cy="41629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F4F1F17-399C-4245-9B05-506C5CE16843}"/>
              </a:ext>
            </a:extLst>
          </p:cNvPr>
          <p:cNvSpPr txBox="1">
            <a:spLocks/>
          </p:cNvSpPr>
          <p:nvPr/>
        </p:nvSpPr>
        <p:spPr>
          <a:xfrm>
            <a:off x="457200" y="1056749"/>
            <a:ext cx="6881247" cy="4568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The Aspirations questionnaire</a:t>
            </a:r>
          </a:p>
        </p:txBody>
      </p:sp>
    </p:spTree>
    <p:extLst>
      <p:ext uri="{BB962C8B-B14F-4D97-AF65-F5344CB8AC3E}">
        <p14:creationId xmlns:p14="http://schemas.microsoft.com/office/powerpoint/2010/main" val="689571830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56748"/>
            <a:ext cx="8568952" cy="857250"/>
          </a:xfrm>
        </p:spPr>
        <p:txBody>
          <a:bodyPr/>
          <a:lstStyle/>
          <a:p>
            <a:r>
              <a:rPr lang="en-GB" sz="4000" dirty="0"/>
              <a:t>Dashboard / Home &gt; Select Aspirations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F5FF2-3516-40EB-A5DE-4AB09473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55" y="1844824"/>
            <a:ext cx="6614652" cy="4009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2D40514-7964-481F-934D-29E8B979292F}"/>
              </a:ext>
            </a:extLst>
          </p:cNvPr>
          <p:cNvSpPr/>
          <p:nvPr/>
        </p:nvSpPr>
        <p:spPr>
          <a:xfrm>
            <a:off x="1600200" y="3991282"/>
            <a:ext cx="464574" cy="383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76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6748"/>
            <a:ext cx="7772400" cy="857250"/>
          </a:xfrm>
        </p:spPr>
        <p:txBody>
          <a:bodyPr/>
          <a:lstStyle/>
          <a:p>
            <a:r>
              <a:rPr lang="en-GB" dirty="0"/>
              <a:t>Set qualification levels to view suggestions…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B4CFB-1D5A-461E-8768-857BA0BD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4" y="1799506"/>
            <a:ext cx="6432332" cy="391803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F6CEB0C-C0FE-4AEC-8842-D1C287A3750B}"/>
              </a:ext>
            </a:extLst>
          </p:cNvPr>
          <p:cNvSpPr/>
          <p:nvPr/>
        </p:nvSpPr>
        <p:spPr>
          <a:xfrm>
            <a:off x="971157" y="3758524"/>
            <a:ext cx="403597" cy="2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30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6748"/>
            <a:ext cx="7772400" cy="857250"/>
          </a:xfrm>
        </p:spPr>
        <p:txBody>
          <a:bodyPr/>
          <a:lstStyle/>
          <a:p>
            <a:r>
              <a:rPr lang="en-GB" dirty="0"/>
              <a:t>Start researching Careers!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8F1A5-79E4-4E2B-8A0C-7A9E239F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60" y="1796834"/>
            <a:ext cx="6454452" cy="39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85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17486</TotalTime>
  <Words>150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How should you approach it?</vt:lpstr>
      <vt:lpstr>PowerPoint Presentation</vt:lpstr>
      <vt:lpstr>Dashboard / Home &gt; Select Aspirations</vt:lpstr>
      <vt:lpstr>Set qualification levels to view suggestions…</vt:lpstr>
      <vt:lpstr>Start researching Careers!</vt:lpstr>
    </vt:vector>
  </TitlesOfParts>
  <Company>Career Analysts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are true?</dc:title>
  <dc:creator>Barry Darnell</dc:creator>
  <cp:lastModifiedBy>Barry Darnell</cp:lastModifiedBy>
  <cp:revision>1132</cp:revision>
  <cp:lastPrinted>2020-01-28T01:17:27Z</cp:lastPrinted>
  <dcterms:created xsi:type="dcterms:W3CDTF">2003-08-31T22:57:33Z</dcterms:created>
  <dcterms:modified xsi:type="dcterms:W3CDTF">2021-08-04T05:40:47Z</dcterms:modified>
</cp:coreProperties>
</file>