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0"/>
  </p:notesMasterIdLst>
  <p:sldIdLst>
    <p:sldId id="287" r:id="rId2"/>
    <p:sldId id="290" r:id="rId3"/>
    <p:sldId id="298" r:id="rId4"/>
    <p:sldId id="295" r:id="rId5"/>
    <p:sldId id="299" r:id="rId6"/>
    <p:sldId id="276" r:id="rId7"/>
    <p:sldId id="300" r:id="rId8"/>
    <p:sldId id="301" r:id="rId9"/>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840"/>
    <a:srgbClr val="FFAE3B"/>
    <a:srgbClr val="F74F79"/>
    <a:srgbClr val="003B61"/>
    <a:srgbClr val="F0F0F0"/>
    <a:srgbClr val="E6E6E6"/>
    <a:srgbClr val="BFBFBF"/>
    <a:srgbClr val="5D5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A9371B-4015-41C4-A221-EC01A6F80B7B}">
  <a:tblStyle styleId="{6CA9371B-4015-41C4-A221-EC01A6F80B7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2"/>
    <p:restoredTop sz="94694"/>
  </p:normalViewPr>
  <p:slideViewPr>
    <p:cSldViewPr snapToGrid="0">
      <p:cViewPr varScale="1">
        <p:scale>
          <a:sx n="168" d="100"/>
          <a:sy n="168" d="100"/>
        </p:scale>
        <p:origin x="333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Google Shape;3;n"/>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20483" name="Google Shape;4;n"/>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20484" name="Google Shape;5;n"/>
          <p:cNvSpPr>
            <a:spLocks noGrp="1" noRot="1" noChangeAspect="1"/>
          </p:cNvSpPr>
          <p:nvPr>
            <p:ph type="sldImg" idx="3"/>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0485" name="Google Shape;6;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20486" name="Google Shape;7;n"/>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20487" name="Google Shape;8;n"/>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fld id="{7039C9DD-3B8A-4EED-9180-A7CB29B7B9BE}" type="slidenum">
              <a:rPr lang="en-GB" altLang="en-US"/>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61;p5:notes"/>
          <p:cNvSpPr txBox="1">
            <a:spLocks noGrp="1"/>
          </p:cNvSpPr>
          <p:nvPr>
            <p:ph type="body" idx="1"/>
          </p:nvPr>
        </p:nvSpPr>
        <p:spPr>
          <a:ln/>
        </p:spPr>
        <p:txBody>
          <a:bodyPr/>
          <a:lstStyle/>
          <a:p>
            <a:pPr marL="0" indent="0" eaLnBrk="1" hangingPunct="1">
              <a:buSzPts val="1400"/>
            </a:pPr>
            <a:endParaRPr lang="en-US" altLang="en-US" sz="900">
              <a:latin typeface="Calibri" panose="020F0502020204030204" pitchFamily="34" charset="0"/>
              <a:cs typeface="Calibri" panose="020F0502020204030204" pitchFamily="34" charset="0"/>
              <a:sym typeface="Calibri" panose="020F0502020204030204" pitchFamily="34" charset="0"/>
            </a:endParaRPr>
          </a:p>
        </p:txBody>
      </p:sp>
      <p:sp>
        <p:nvSpPr>
          <p:cNvPr id="35843" name="Google Shape;62;p5:notes"/>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15"/>
        <p:cNvGrpSpPr/>
        <p:nvPr/>
      </p:nvGrpSpPr>
      <p:grpSpPr>
        <a:xfrm>
          <a:off x="0" y="0"/>
          <a:ext cx="0" cy="0"/>
          <a:chOff x="0" y="0"/>
          <a:chExt cx="0" cy="0"/>
        </a:xfrm>
      </p:grpSpPr>
      <p:pic>
        <p:nvPicPr>
          <p:cNvPr id="4" name="Picture 5" descr="A sunset in the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rcRect t="9373" b="1112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575" y="3784600"/>
            <a:ext cx="13065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537260" y="1042734"/>
            <a:ext cx="3794289" cy="1104314"/>
          </a:xfrm>
          <a:prstGeom prst="rect">
            <a:avLst/>
          </a:prstGeom>
          <a:noFill/>
          <a:ln>
            <a:noFill/>
          </a:ln>
        </p:spPr>
        <p:txBody>
          <a:bodyPr spcFirstLastPara="1"/>
          <a:lstStyle>
            <a:lvl1pPr lvl="0" algn="l">
              <a:spcBef>
                <a:spcPts val="0"/>
              </a:spcBef>
              <a:spcAft>
                <a:spcPts val="0"/>
              </a:spcAft>
              <a:buClr>
                <a:srgbClr val="3F3F3F"/>
              </a:buClr>
              <a:buSzPts val="1800"/>
              <a:buNone/>
              <a:defRPr sz="3200"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537260" y="2320872"/>
            <a:ext cx="3743325" cy="494179"/>
          </a:xfrm>
        </p:spPr>
        <p:txBody>
          <a:bodyPr/>
          <a:lstStyle>
            <a:lvl1pPr marL="6350" indent="0">
              <a:buFontTx/>
              <a:buNone/>
              <a:tabLst/>
              <a:defRPr>
                <a:solidFill>
                  <a:schemeClr val="bg1"/>
                </a:solidFill>
              </a:defRPr>
            </a:lvl1pPr>
            <a:lvl2pPr marL="584200" indent="0">
              <a:buFontTx/>
              <a:buNone/>
              <a:defRPr>
                <a:solidFill>
                  <a:schemeClr val="bg1"/>
                </a:solidFill>
              </a:defRPr>
            </a:lvl2pPr>
            <a:lvl3pPr marL="1041400" indent="0">
              <a:buFontTx/>
              <a:buNone/>
              <a:defRPr>
                <a:solidFill>
                  <a:schemeClr val="bg1"/>
                </a:solidFill>
              </a:defRPr>
            </a:lvl3pPr>
            <a:lvl4pPr marL="1498600" indent="0">
              <a:buFontTx/>
              <a:buNone/>
              <a:defRPr>
                <a:solidFill>
                  <a:schemeClr val="bg1"/>
                </a:solidFill>
              </a:defRPr>
            </a:lvl4pPr>
            <a:lvl5pPr marL="1955800"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698082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reserve="1">
  <p:cSld name="2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457199" y="1531535"/>
            <a:ext cx="8144359" cy="791427"/>
          </a:xfrm>
          <a:prstGeom prst="rect">
            <a:avLst/>
          </a:prstGeom>
          <a:noFill/>
          <a:ln>
            <a:noFill/>
          </a:ln>
        </p:spPr>
        <p:txBody>
          <a:bodyPr spcFirstLastPara="1"/>
          <a:lstStyle>
            <a:lvl1pPr lvl="0" algn="ctr">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457200" y="2322962"/>
            <a:ext cx="8144358" cy="1078100"/>
          </a:xfrm>
          <a:prstGeom prst="rect">
            <a:avLst/>
          </a:prstGeom>
          <a:noFill/>
          <a:ln>
            <a:noFill/>
          </a:ln>
        </p:spPr>
        <p:txBody>
          <a:bodyPr spcFirstLastPara="1"/>
          <a:lstStyle>
            <a:lvl1pPr marL="180975" lvl="0" indent="-174625" algn="ctr">
              <a:spcBef>
                <a:spcPts val="360"/>
              </a:spcBef>
              <a:spcAft>
                <a:spcPts val="0"/>
              </a:spcAft>
              <a:buClr>
                <a:schemeClr val="bg1"/>
              </a:buClr>
              <a:buSzPts val="1800"/>
              <a:buChar char="•"/>
              <a:tabLst/>
              <a:defRPr>
                <a:solidFill>
                  <a:schemeClr val="bg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7B697B7E-8A69-4155-9F2D-D98D84C813CB}"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183367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reserve="1">
  <p:cSld name="2_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457200" y="199498"/>
            <a:ext cx="6583680" cy="85725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457200" y="1200151"/>
            <a:ext cx="6583680" cy="3394472"/>
          </a:xfrm>
          <a:prstGeom prst="rect">
            <a:avLst/>
          </a:prstGeom>
          <a:noFill/>
          <a:ln>
            <a:noFill/>
          </a:ln>
        </p:spPr>
        <p:txBody>
          <a:bodyPr spcFirstLastPara="1"/>
          <a:lstStyle>
            <a:lvl1pPr marL="180975" lvl="0" indent="-174625" algn="l">
              <a:spcBef>
                <a:spcPts val="360"/>
              </a:spcBef>
              <a:spcAft>
                <a:spcPts val="0"/>
              </a:spcAft>
              <a:buClr>
                <a:srgbClr val="FF7840"/>
              </a:buClr>
              <a:buSzPts val="1800"/>
              <a:buChar char="•"/>
              <a:tabLst/>
              <a:defRPr>
                <a:solidFill>
                  <a:schemeClr val="tx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5" name="Google Shape;22;p3"/>
          <p:cNvSpPr txBox="1">
            <a:spLocks noGrp="1"/>
          </p:cNvSpPr>
          <p:nvPr>
            <p:ph type="sldNum" idx="10"/>
          </p:nvPr>
        </p:nvSpPr>
        <p:spPr/>
        <p:txBody>
          <a:bodyPr/>
          <a:lstStyle>
            <a:lvl1pPr>
              <a:defRPr/>
            </a:lvl1pPr>
          </a:lstStyle>
          <a:p>
            <a:fld id="{7C7205A9-D498-4DAA-9CDE-5C0EC1B59A44}" type="slidenum">
              <a:rPr lang="en-GB" altLang="en-US"/>
              <a:pPr/>
              <a:t>‹#›</a:t>
            </a:fld>
            <a:endParaRPr lang="en-US" altLang="en-US"/>
          </a:p>
        </p:txBody>
      </p:sp>
      <p:sp>
        <p:nvSpPr>
          <p:cNvPr id="6"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425713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5300" y="-3175"/>
            <a:ext cx="6108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screenshot of a computer screen&#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1200150"/>
            <a:ext cx="5292725"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close up of a logo&#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457200" y="199498"/>
            <a:ext cx="6346800" cy="85725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457200" y="1200151"/>
            <a:ext cx="3747600" cy="3394472"/>
          </a:xfrm>
          <a:prstGeom prst="rect">
            <a:avLst/>
          </a:prstGeom>
          <a:noFill/>
          <a:ln>
            <a:noFill/>
          </a:ln>
        </p:spPr>
        <p:txBody>
          <a:bodyPr spcFirstLastPara="1"/>
          <a:lstStyle>
            <a:lvl1pPr marL="180975" lvl="0" indent="-174625" algn="l">
              <a:spcBef>
                <a:spcPts val="360"/>
              </a:spcBef>
              <a:spcAft>
                <a:spcPts val="0"/>
              </a:spcAft>
              <a:buClr>
                <a:srgbClr val="FF7840"/>
              </a:buClr>
              <a:buSzPts val="1800"/>
              <a:buChar char="•"/>
              <a:tabLst/>
              <a:defRPr>
                <a:solidFill>
                  <a:schemeClr val="tx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7" name="Picture Placeholder 6">
            <a:extLst>
              <a:ext uri="{FF2B5EF4-FFF2-40B4-BE49-F238E27FC236}">
                <a16:creationId xmlns:a16="http://schemas.microsoft.com/office/drawing/2014/main" id="{6881C1E9-D852-1940-9D99-0F9FAEE370CC}"/>
              </a:ext>
            </a:extLst>
          </p:cNvPr>
          <p:cNvSpPr>
            <a:spLocks noGrp="1"/>
          </p:cNvSpPr>
          <p:nvPr>
            <p:ph type="pic" sz="quarter" idx="13"/>
          </p:nvPr>
        </p:nvSpPr>
        <p:spPr>
          <a:xfrm>
            <a:off x="4787900" y="1425575"/>
            <a:ext cx="4044950" cy="2606675"/>
          </a:xfrm>
        </p:spPr>
        <p:txBody>
          <a:bodyPr spcFirstLastPara="1"/>
          <a:lstStyle/>
          <a:p>
            <a:pPr lvl="0"/>
            <a:r>
              <a:rPr lang="en-US" noProof="0">
                <a:sym typeface="Arial"/>
              </a:rPr>
              <a:t>Click icon to add picture</a:t>
            </a:r>
            <a:endParaRPr lang="en-GB" noProof="0" dirty="0">
              <a:sym typeface="Arial"/>
            </a:endParaRPr>
          </a:p>
        </p:txBody>
      </p:sp>
      <p:sp>
        <p:nvSpPr>
          <p:cNvPr id="9" name="Google Shape;22;p3"/>
          <p:cNvSpPr txBox="1">
            <a:spLocks noGrp="1"/>
          </p:cNvSpPr>
          <p:nvPr>
            <p:ph type="sldNum" idx="14"/>
          </p:nvPr>
        </p:nvSpPr>
        <p:spPr/>
        <p:txBody>
          <a:bodyPr/>
          <a:lstStyle>
            <a:lvl1pPr>
              <a:defRPr/>
            </a:lvl1pPr>
          </a:lstStyle>
          <a:p>
            <a:fld id="{16296FF0-E386-40A7-94DC-858CF451CE27}" type="slidenum">
              <a:rPr lang="en-GB" altLang="en-US"/>
              <a:pPr/>
              <a:t>‹#›</a:t>
            </a:fld>
            <a:endParaRPr lang="en-US" altLang="en-US"/>
          </a:p>
        </p:txBody>
      </p:sp>
      <p:sp>
        <p:nvSpPr>
          <p:cNvPr id="10" name="Google Shape;23;p3"/>
          <p:cNvSpPr txBox="1">
            <a:spLocks noGrp="1"/>
          </p:cNvSpPr>
          <p:nvPr>
            <p:ph type="dt" idx="15"/>
          </p:nvPr>
        </p:nvSpPr>
        <p:spPr/>
        <p:txBody>
          <a:bodyPr/>
          <a:lstStyle>
            <a:lvl1pPr>
              <a:defRPr/>
            </a:lvl1pPr>
          </a:lstStyle>
          <a:p>
            <a:endParaRPr lang="en-US" altLang="en-US"/>
          </a:p>
        </p:txBody>
      </p:sp>
    </p:spTree>
    <p:extLst>
      <p:ext uri="{BB962C8B-B14F-4D97-AF65-F5344CB8AC3E}">
        <p14:creationId xmlns:p14="http://schemas.microsoft.com/office/powerpoint/2010/main" val="379997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5300" y="-3175"/>
            <a:ext cx="6108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screenshot of a cell phone&#10;&#10;Description automatically generated">
            <a:extLst>
              <a:ext uri="{FF2B5EF4-FFF2-40B4-BE49-F238E27FC236}">
                <a16:creationId xmlns:a16="http://schemas.microsoft.com/office/drawing/2014/main" id="{0EE19787-E83D-C54C-A65F-4596C5951C0C}"/>
              </a:ext>
            </a:extLst>
          </p:cNvPr>
          <p:cNvPicPr>
            <a:picLocks noChangeAspect="1"/>
          </p:cNvPicPr>
          <p:nvPr/>
        </p:nvPicPr>
        <p:blipFill>
          <a:blip r:embed="rId4"/>
          <a:stretch>
            <a:fillRect/>
          </a:stretch>
        </p:blipFill>
        <p:spPr>
          <a:xfrm>
            <a:off x="5334000" y="200025"/>
            <a:ext cx="3321050" cy="4338638"/>
          </a:xfrm>
          <a:prstGeom prst="rect">
            <a:avLst/>
          </a:prstGeom>
          <a:effectLst>
            <a:outerShdw blurRad="266700" dist="139700" dir="2700000" algn="tl" rotWithShape="0">
              <a:prstClr val="black">
                <a:alpha val="18000"/>
              </a:prstClr>
            </a:outerShdw>
          </a:effectLst>
        </p:spPr>
      </p:pic>
      <p:sp>
        <p:nvSpPr>
          <p:cNvPr id="20" name="Google Shape;20;p3"/>
          <p:cNvSpPr txBox="1">
            <a:spLocks noGrp="1"/>
          </p:cNvSpPr>
          <p:nvPr>
            <p:ph type="title"/>
          </p:nvPr>
        </p:nvSpPr>
        <p:spPr>
          <a:xfrm>
            <a:off x="457200" y="199498"/>
            <a:ext cx="4387645" cy="85725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457200" y="1200151"/>
            <a:ext cx="3747600" cy="3394472"/>
          </a:xfrm>
          <a:prstGeom prst="rect">
            <a:avLst/>
          </a:prstGeom>
          <a:noFill/>
          <a:ln>
            <a:noFill/>
          </a:ln>
        </p:spPr>
        <p:txBody>
          <a:bodyPr spcFirstLastPara="1"/>
          <a:lstStyle>
            <a:lvl1pPr marL="180975" lvl="0" indent="-174625" algn="l">
              <a:spcBef>
                <a:spcPts val="360"/>
              </a:spcBef>
              <a:spcAft>
                <a:spcPts val="0"/>
              </a:spcAft>
              <a:buClr>
                <a:srgbClr val="FF7840"/>
              </a:buClr>
              <a:buSzPts val="1800"/>
              <a:buChar char="•"/>
              <a:tabLst/>
              <a:defRPr>
                <a:solidFill>
                  <a:schemeClr val="tx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7" name="Picture Placeholder 6">
            <a:extLst>
              <a:ext uri="{FF2B5EF4-FFF2-40B4-BE49-F238E27FC236}">
                <a16:creationId xmlns:a16="http://schemas.microsoft.com/office/drawing/2014/main" id="{6881C1E9-D852-1940-9D99-0F9FAEE370CC}"/>
              </a:ext>
            </a:extLst>
          </p:cNvPr>
          <p:cNvSpPr>
            <a:spLocks noGrp="1"/>
          </p:cNvSpPr>
          <p:nvPr>
            <p:ph type="pic" sz="quarter" idx="13"/>
          </p:nvPr>
        </p:nvSpPr>
        <p:spPr>
          <a:xfrm>
            <a:off x="5463577" y="337005"/>
            <a:ext cx="3068365" cy="4058013"/>
          </a:xfrm>
        </p:spPr>
        <p:txBody>
          <a:bodyPr spcFirstLastPara="1"/>
          <a:lstStyle/>
          <a:p>
            <a:pPr lvl="0"/>
            <a:r>
              <a:rPr lang="en-US" noProof="0">
                <a:sym typeface="Arial"/>
              </a:rPr>
              <a:t>Click icon to add picture</a:t>
            </a:r>
            <a:endParaRPr lang="en-GB" noProof="0">
              <a:sym typeface="Arial"/>
            </a:endParaRPr>
          </a:p>
        </p:txBody>
      </p:sp>
      <p:sp>
        <p:nvSpPr>
          <p:cNvPr id="9" name="Google Shape;22;p3"/>
          <p:cNvSpPr txBox="1">
            <a:spLocks noGrp="1"/>
          </p:cNvSpPr>
          <p:nvPr>
            <p:ph type="sldNum" idx="14"/>
          </p:nvPr>
        </p:nvSpPr>
        <p:spPr/>
        <p:txBody>
          <a:bodyPr/>
          <a:lstStyle>
            <a:lvl1pPr>
              <a:defRPr/>
            </a:lvl1pPr>
          </a:lstStyle>
          <a:p>
            <a:fld id="{43033EB4-2010-4CFB-A76C-9D88B5CB3427}" type="slidenum">
              <a:rPr lang="en-GB" altLang="en-US"/>
              <a:pPr/>
              <a:t>‹#›</a:t>
            </a:fld>
            <a:endParaRPr lang="en-US" altLang="en-US"/>
          </a:p>
        </p:txBody>
      </p:sp>
      <p:sp>
        <p:nvSpPr>
          <p:cNvPr id="10" name="Google Shape;23;p3"/>
          <p:cNvSpPr txBox="1">
            <a:spLocks noGrp="1"/>
          </p:cNvSpPr>
          <p:nvPr>
            <p:ph type="dt" idx="15"/>
          </p:nvPr>
        </p:nvSpPr>
        <p:spPr/>
        <p:txBody>
          <a:bodyPr/>
          <a:lstStyle>
            <a:lvl1pPr>
              <a:defRPr/>
            </a:lvl1pPr>
          </a:lstStyle>
          <a:p>
            <a:endParaRPr lang="en-US" altLang="en-US"/>
          </a:p>
        </p:txBody>
      </p:sp>
    </p:spTree>
    <p:extLst>
      <p:ext uri="{BB962C8B-B14F-4D97-AF65-F5344CB8AC3E}">
        <p14:creationId xmlns:p14="http://schemas.microsoft.com/office/powerpoint/2010/main" val="305000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6" name="Picture 5" descr="A picture containing food&#10;&#10;Description automatically generated"/>
          <p:cNvPicPr>
            <a:picLocks noChangeAspect="1"/>
          </p:cNvPicPr>
          <p:nvPr/>
        </p:nvPicPr>
        <p:blipFill>
          <a:blip r:embed="rId2">
            <a:extLst>
              <a:ext uri="{28A0092B-C50C-407E-A947-70E740481C1C}">
                <a14:useLocalDpi xmlns:a14="http://schemas.microsoft.com/office/drawing/2010/main" val="0"/>
              </a:ext>
            </a:extLst>
          </a:blip>
          <a:srcRect b="59171"/>
          <a:stretch>
            <a:fillRect/>
          </a:stretch>
        </p:blipFill>
        <p:spPr bwMode="auto">
          <a:xfrm>
            <a:off x="0" y="0"/>
            <a:ext cx="91440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B39AB118-9D75-8349-BAEE-95F586383DF1}"/>
              </a:ext>
            </a:extLst>
          </p:cNvPr>
          <p:cNvSpPr>
            <a:spLocks noGrp="1"/>
          </p:cNvSpPr>
          <p:nvPr>
            <p:ph type="title"/>
          </p:nvPr>
        </p:nvSpPr>
        <p:spPr>
          <a:xfrm>
            <a:off x="1413932" y="396841"/>
            <a:ext cx="6316133" cy="857250"/>
          </a:xfrm>
        </p:spPr>
        <p:txBody>
          <a:bodyPr/>
          <a:lstStyle>
            <a:lvl1pPr>
              <a:defRPr b="1">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7B28FD7-0501-A846-86B5-EB31EDFB4DAC}"/>
              </a:ext>
            </a:extLst>
          </p:cNvPr>
          <p:cNvSpPr>
            <a:spLocks noGrp="1"/>
          </p:cNvSpPr>
          <p:nvPr>
            <p:ph type="body" sz="quarter" idx="13"/>
          </p:nvPr>
        </p:nvSpPr>
        <p:spPr>
          <a:xfrm>
            <a:off x="571952" y="2205720"/>
            <a:ext cx="2457491" cy="2040820"/>
          </a:xfrm>
          <a:ln w="25400" cap="rnd">
            <a:solidFill>
              <a:schemeClr val="tx2"/>
            </a:solidFill>
          </a:ln>
          <a:effectLst/>
        </p:spPr>
        <p:txBody>
          <a:bodyPr/>
          <a:lstStyle>
            <a:lvl1pPr marL="127000" indent="0">
              <a:buNone/>
              <a:defRPr>
                <a:solidFill>
                  <a:srgbClr val="003B61"/>
                </a:solidFill>
              </a:defRPr>
            </a:lvl1pPr>
            <a:lvl2pPr marL="584200" indent="0">
              <a:buNone/>
              <a:defRPr>
                <a:solidFill>
                  <a:srgbClr val="003B61"/>
                </a:solidFill>
              </a:defRPr>
            </a:lvl2pPr>
            <a:lvl3pPr marL="1041400" indent="0">
              <a:buNone/>
              <a:defRPr>
                <a:solidFill>
                  <a:srgbClr val="003B61"/>
                </a:solidFill>
              </a:defRPr>
            </a:lvl3pPr>
            <a:lvl4pPr marL="1498600" indent="0">
              <a:buNone/>
              <a:defRPr>
                <a:solidFill>
                  <a:srgbClr val="003B61"/>
                </a:solidFill>
              </a:defRPr>
            </a:lvl4pPr>
            <a:lvl5pPr marL="1955800"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3">
            <a:extLst>
              <a:ext uri="{FF2B5EF4-FFF2-40B4-BE49-F238E27FC236}">
                <a16:creationId xmlns:a16="http://schemas.microsoft.com/office/drawing/2014/main" id="{AA027599-CFBB-6144-97AC-547F92188CEA}"/>
              </a:ext>
            </a:extLst>
          </p:cNvPr>
          <p:cNvSpPr>
            <a:spLocks noGrp="1"/>
          </p:cNvSpPr>
          <p:nvPr>
            <p:ph type="body" sz="quarter" idx="14"/>
          </p:nvPr>
        </p:nvSpPr>
        <p:spPr>
          <a:xfrm>
            <a:off x="3343254" y="2205720"/>
            <a:ext cx="2457491" cy="2040820"/>
          </a:xfrm>
          <a:ln w="25400" cap="rnd">
            <a:solidFill>
              <a:schemeClr val="tx2"/>
            </a:solidFill>
          </a:ln>
          <a:effectLst/>
        </p:spPr>
        <p:txBody>
          <a:bodyPr/>
          <a:lstStyle>
            <a:lvl1pPr marL="127000" indent="0">
              <a:buNone/>
              <a:defRPr>
                <a:solidFill>
                  <a:srgbClr val="003B61"/>
                </a:solidFill>
              </a:defRPr>
            </a:lvl1pPr>
            <a:lvl2pPr marL="584200" indent="0">
              <a:buNone/>
              <a:defRPr>
                <a:solidFill>
                  <a:srgbClr val="003B61"/>
                </a:solidFill>
              </a:defRPr>
            </a:lvl2pPr>
            <a:lvl3pPr marL="1041400" indent="0">
              <a:buNone/>
              <a:defRPr>
                <a:solidFill>
                  <a:srgbClr val="003B61"/>
                </a:solidFill>
              </a:defRPr>
            </a:lvl3pPr>
            <a:lvl4pPr marL="1498600" indent="0">
              <a:buNone/>
              <a:defRPr>
                <a:solidFill>
                  <a:srgbClr val="003B61"/>
                </a:solidFill>
              </a:defRPr>
            </a:lvl4pPr>
            <a:lvl5pPr marL="1955800"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3">
            <a:extLst>
              <a:ext uri="{FF2B5EF4-FFF2-40B4-BE49-F238E27FC236}">
                <a16:creationId xmlns:a16="http://schemas.microsoft.com/office/drawing/2014/main" id="{BA0B4D89-7CD1-5D4C-91A1-DC57117E69CB}"/>
              </a:ext>
            </a:extLst>
          </p:cNvPr>
          <p:cNvSpPr>
            <a:spLocks noGrp="1"/>
          </p:cNvSpPr>
          <p:nvPr>
            <p:ph type="body" sz="quarter" idx="15"/>
          </p:nvPr>
        </p:nvSpPr>
        <p:spPr>
          <a:xfrm>
            <a:off x="6077987" y="2205720"/>
            <a:ext cx="2457491" cy="2040820"/>
          </a:xfrm>
          <a:ln w="25400" cap="rnd">
            <a:solidFill>
              <a:schemeClr val="tx2"/>
            </a:solidFill>
          </a:ln>
          <a:effectLst/>
        </p:spPr>
        <p:txBody>
          <a:bodyPr/>
          <a:lstStyle>
            <a:lvl1pPr marL="127000" indent="0">
              <a:buNone/>
              <a:defRPr>
                <a:solidFill>
                  <a:srgbClr val="003B61"/>
                </a:solidFill>
              </a:defRPr>
            </a:lvl1pPr>
            <a:lvl2pPr marL="584200" indent="0">
              <a:buNone/>
              <a:defRPr>
                <a:solidFill>
                  <a:srgbClr val="003B61"/>
                </a:solidFill>
              </a:defRPr>
            </a:lvl2pPr>
            <a:lvl3pPr marL="1041400" indent="0">
              <a:buNone/>
              <a:defRPr>
                <a:solidFill>
                  <a:srgbClr val="003B61"/>
                </a:solidFill>
              </a:defRPr>
            </a:lvl3pPr>
            <a:lvl4pPr marL="1498600" indent="0">
              <a:buNone/>
              <a:defRPr>
                <a:solidFill>
                  <a:srgbClr val="003B61"/>
                </a:solidFill>
              </a:defRPr>
            </a:lvl4pPr>
            <a:lvl5pPr marL="1955800" indent="0">
              <a:buNone/>
              <a:defRPr>
                <a:solidFill>
                  <a:srgbClr val="003B6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oogle Shape;22;p3"/>
          <p:cNvSpPr txBox="1">
            <a:spLocks noGrp="1"/>
          </p:cNvSpPr>
          <p:nvPr>
            <p:ph type="sldNum" idx="16"/>
          </p:nvPr>
        </p:nvSpPr>
        <p:spPr/>
        <p:txBody>
          <a:bodyPr/>
          <a:lstStyle>
            <a:lvl1pPr>
              <a:defRPr/>
            </a:lvl1pPr>
          </a:lstStyle>
          <a:p>
            <a:fld id="{52D4589E-983B-44B0-B9AD-8A6FA5B4B4A0}" type="slidenum">
              <a:rPr lang="en-GB" altLang="en-US"/>
              <a:pPr/>
              <a:t>‹#›</a:t>
            </a:fld>
            <a:endParaRPr lang="en-US" altLang="en-US"/>
          </a:p>
        </p:txBody>
      </p:sp>
      <p:sp>
        <p:nvSpPr>
          <p:cNvPr id="9" name="Google Shape;23;p3"/>
          <p:cNvSpPr txBox="1">
            <a:spLocks noGrp="1"/>
          </p:cNvSpPr>
          <p:nvPr>
            <p:ph type="dt" idx="17"/>
          </p:nvPr>
        </p:nvSpPr>
        <p:spPr/>
        <p:txBody>
          <a:bodyPr/>
          <a:lstStyle>
            <a:lvl1pPr>
              <a:defRPr/>
            </a:lvl1pPr>
          </a:lstStyle>
          <a:p>
            <a:endParaRPr lang="en-US" altLang="en-US"/>
          </a:p>
        </p:txBody>
      </p:sp>
    </p:spTree>
    <p:extLst>
      <p:ext uri="{BB962C8B-B14F-4D97-AF65-F5344CB8AC3E}">
        <p14:creationId xmlns:p14="http://schemas.microsoft.com/office/powerpoint/2010/main" val="3441469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20;p3">
            <a:extLst>
              <a:ext uri="{FF2B5EF4-FFF2-40B4-BE49-F238E27FC236}">
                <a16:creationId xmlns:a16="http://schemas.microsoft.com/office/drawing/2014/main" id="{93BE021E-E6A3-714B-9F64-A529952087DC}"/>
              </a:ext>
            </a:extLst>
          </p:cNvPr>
          <p:cNvSpPr txBox="1">
            <a:spLocks noGrp="1"/>
          </p:cNvSpPr>
          <p:nvPr>
            <p:ph type="title"/>
          </p:nvPr>
        </p:nvSpPr>
        <p:spPr>
          <a:xfrm>
            <a:off x="457200" y="959153"/>
            <a:ext cx="3566160" cy="85725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0" name="Google Shape;21;p3">
            <a:extLst>
              <a:ext uri="{FF2B5EF4-FFF2-40B4-BE49-F238E27FC236}">
                <a16:creationId xmlns:a16="http://schemas.microsoft.com/office/drawing/2014/main" id="{826F760E-22AA-5442-81B5-5F216EC34B3F}"/>
              </a:ext>
            </a:extLst>
          </p:cNvPr>
          <p:cNvSpPr txBox="1">
            <a:spLocks noGrp="1"/>
          </p:cNvSpPr>
          <p:nvPr>
            <p:ph type="body" idx="1"/>
          </p:nvPr>
        </p:nvSpPr>
        <p:spPr>
          <a:xfrm>
            <a:off x="5458265" y="1200151"/>
            <a:ext cx="3172264" cy="3294357"/>
          </a:xfrm>
          <a:prstGeom prst="rect">
            <a:avLst/>
          </a:prstGeom>
          <a:noFill/>
          <a:ln>
            <a:noFill/>
          </a:ln>
        </p:spPr>
        <p:txBody>
          <a:bodyPr spcFirstLastPara="1"/>
          <a:lstStyle>
            <a:lvl1pPr marL="180975" lvl="0" indent="-174625" algn="l">
              <a:spcBef>
                <a:spcPts val="360"/>
              </a:spcBef>
              <a:spcAft>
                <a:spcPts val="0"/>
              </a:spcAft>
              <a:buClr>
                <a:srgbClr val="FF7840"/>
              </a:buClr>
              <a:buSzPts val="1800"/>
              <a:buChar char="•"/>
              <a:tabLst/>
              <a:defRPr>
                <a:solidFill>
                  <a:schemeClr val="tx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10D93415-8138-44B2-BB29-49BF585B1508}"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3980569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3" name="Picture 5" descr="A person sitting at a table using a computer&#10;&#10;Description automatically generated"/>
          <p:cNvPicPr>
            <a:picLocks noChangeAspect="1"/>
          </p:cNvPicPr>
          <p:nvPr/>
        </p:nvPicPr>
        <p:blipFill>
          <a:blip r:embed="rId2">
            <a:extLst>
              <a:ext uri="{28A0092B-C50C-407E-A947-70E740481C1C}">
                <a14:useLocalDpi xmlns:a14="http://schemas.microsoft.com/office/drawing/2010/main" val="0"/>
              </a:ext>
            </a:extLst>
          </a:blip>
          <a:srcRect t="7390"/>
          <a:stretch>
            <a:fillRect/>
          </a:stretch>
        </p:blipFill>
        <p:spPr bwMode="auto">
          <a:xfrm>
            <a:off x="976313" y="0"/>
            <a:ext cx="81676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609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close up of a logo&#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457200" y="1148532"/>
            <a:ext cx="2710800" cy="1940268"/>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6" name="Google Shape;22;p3"/>
          <p:cNvSpPr txBox="1">
            <a:spLocks noGrp="1"/>
          </p:cNvSpPr>
          <p:nvPr>
            <p:ph type="sldNum" idx="10"/>
          </p:nvPr>
        </p:nvSpPr>
        <p:spPr/>
        <p:txBody>
          <a:bodyPr/>
          <a:lstStyle>
            <a:lvl1pPr>
              <a:defRPr>
                <a:solidFill>
                  <a:schemeClr val="bg1"/>
                </a:solidFill>
              </a:defRPr>
            </a:lvl1pPr>
          </a:lstStyle>
          <a:p>
            <a:fld id="{F6A6EB11-4360-4DA9-AB6E-F4435CA51682}"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299615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15"/>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Lst>
          </a:blip>
          <a:srcRect l="59062"/>
          <a:stretch>
            <a:fillRect/>
          </a:stretch>
        </p:blipFill>
        <p:spPr bwMode="auto">
          <a:xfrm>
            <a:off x="5400675" y="0"/>
            <a:ext cx="37433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 food&#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575" y="3784600"/>
            <a:ext cx="13065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537260" y="1042734"/>
            <a:ext cx="3794289" cy="1104314"/>
          </a:xfrm>
          <a:prstGeom prst="rect">
            <a:avLst/>
          </a:prstGeom>
          <a:noFill/>
          <a:ln>
            <a:noFill/>
          </a:ln>
        </p:spPr>
        <p:txBody>
          <a:bodyPr spcFirstLastPara="1"/>
          <a:lstStyle>
            <a:lvl1pPr lvl="0" algn="l">
              <a:spcBef>
                <a:spcPts val="0"/>
              </a:spcBef>
              <a:spcAft>
                <a:spcPts val="0"/>
              </a:spcAft>
              <a:buClr>
                <a:srgbClr val="3F3F3F"/>
              </a:buClr>
              <a:buSzPts val="1800"/>
              <a:buNone/>
              <a:defRPr sz="3200"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537260" y="2320872"/>
            <a:ext cx="3743325" cy="494179"/>
          </a:xfrm>
        </p:spPr>
        <p:txBody>
          <a:bodyPr/>
          <a:lstStyle>
            <a:lvl1pPr marL="6350" indent="0">
              <a:buFontTx/>
              <a:buNone/>
              <a:tabLst/>
              <a:defRPr>
                <a:solidFill>
                  <a:srgbClr val="FF7840"/>
                </a:solidFill>
              </a:defRPr>
            </a:lvl1pPr>
            <a:lvl2pPr marL="584200" indent="0">
              <a:buFontTx/>
              <a:buNone/>
              <a:defRPr>
                <a:solidFill>
                  <a:schemeClr val="bg1"/>
                </a:solidFill>
              </a:defRPr>
            </a:lvl2pPr>
            <a:lvl3pPr marL="1041400" indent="0">
              <a:buFontTx/>
              <a:buNone/>
              <a:defRPr>
                <a:solidFill>
                  <a:schemeClr val="bg1"/>
                </a:solidFill>
              </a:defRPr>
            </a:lvl3pPr>
            <a:lvl4pPr marL="1498600" indent="0">
              <a:buFontTx/>
              <a:buNone/>
              <a:defRPr>
                <a:solidFill>
                  <a:schemeClr val="bg1"/>
                </a:solidFill>
              </a:defRPr>
            </a:lvl4pPr>
            <a:lvl5pPr marL="1955800"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3620370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15"/>
        <p:cNvGrpSpPr/>
        <p:nvPr/>
      </p:nvGrpSpPr>
      <p:grpSpPr>
        <a:xfrm>
          <a:off x="0" y="0"/>
          <a:ext cx="0" cy="0"/>
          <a:chOff x="0" y="0"/>
          <a:chExt cx="0" cy="0"/>
        </a:xfrm>
      </p:grpSpPr>
      <p:pic>
        <p:nvPicPr>
          <p:cNvPr id="4" name="Picture 5" descr="A picture containing drawing, food&#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 y="3784600"/>
            <a:ext cx="13065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erson on a computer&#10;&#10;Description automatically generated"/>
          <p:cNvPicPr>
            <a:picLocks noChangeAspect="1"/>
          </p:cNvPicPr>
          <p:nvPr/>
        </p:nvPicPr>
        <p:blipFill>
          <a:blip r:embed="rId4">
            <a:extLst>
              <a:ext uri="{28A0092B-C50C-407E-A947-70E740481C1C}">
                <a14:useLocalDpi xmlns:a14="http://schemas.microsoft.com/office/drawing/2010/main" val="0"/>
              </a:ext>
            </a:extLst>
          </a:blip>
          <a:srcRect l="58505"/>
          <a:stretch>
            <a:fillRect/>
          </a:stretch>
        </p:blipFill>
        <p:spPr bwMode="auto">
          <a:xfrm>
            <a:off x="5349875" y="0"/>
            <a:ext cx="37941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537260" y="1042734"/>
            <a:ext cx="3794289" cy="1104314"/>
          </a:xfrm>
          <a:prstGeom prst="rect">
            <a:avLst/>
          </a:prstGeom>
          <a:noFill/>
          <a:ln>
            <a:noFill/>
          </a:ln>
        </p:spPr>
        <p:txBody>
          <a:bodyPr spcFirstLastPara="1"/>
          <a:lstStyle>
            <a:lvl1pPr lvl="0" algn="l">
              <a:spcBef>
                <a:spcPts val="0"/>
              </a:spcBef>
              <a:spcAft>
                <a:spcPts val="0"/>
              </a:spcAft>
              <a:buClr>
                <a:srgbClr val="3F3F3F"/>
              </a:buClr>
              <a:buSzPts val="1800"/>
              <a:buNone/>
              <a:defRPr sz="3200"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537260" y="2320872"/>
            <a:ext cx="3743325" cy="494179"/>
          </a:xfrm>
        </p:spPr>
        <p:txBody>
          <a:bodyPr/>
          <a:lstStyle>
            <a:lvl1pPr marL="6350" indent="0">
              <a:buFontTx/>
              <a:buNone/>
              <a:tabLst/>
              <a:defRPr>
                <a:solidFill>
                  <a:srgbClr val="FF7840"/>
                </a:solidFill>
              </a:defRPr>
            </a:lvl1pPr>
            <a:lvl2pPr marL="584200" indent="0">
              <a:buFontTx/>
              <a:buNone/>
              <a:defRPr>
                <a:solidFill>
                  <a:schemeClr val="bg1"/>
                </a:solidFill>
              </a:defRPr>
            </a:lvl2pPr>
            <a:lvl3pPr marL="1041400" indent="0">
              <a:buFontTx/>
              <a:buNone/>
              <a:defRPr>
                <a:solidFill>
                  <a:schemeClr val="bg1"/>
                </a:solidFill>
              </a:defRPr>
            </a:lvl3pPr>
            <a:lvl4pPr marL="1498600" indent="0">
              <a:buFontTx/>
              <a:buNone/>
              <a:defRPr>
                <a:solidFill>
                  <a:schemeClr val="bg1"/>
                </a:solidFill>
              </a:defRPr>
            </a:lvl4pPr>
            <a:lvl5pPr marL="1955800"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900873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15"/>
        <p:cNvGrpSpPr/>
        <p:nvPr/>
      </p:nvGrpSpPr>
      <p:grpSpPr>
        <a:xfrm>
          <a:off x="0" y="0"/>
          <a:ext cx="0" cy="0"/>
          <a:chOff x="0" y="0"/>
          <a:chExt cx="0" cy="0"/>
        </a:xfrm>
      </p:grpSpPr>
      <p:pic>
        <p:nvPicPr>
          <p:cNvPr id="4" name="Picture 5" descr="A picture containing drawing, food&#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 y="3784600"/>
            <a:ext cx="13065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computer, sitting, laptop, young&#10;&#10;Description automatically generated"/>
          <p:cNvPicPr>
            <a:picLocks noChangeAspect="1"/>
          </p:cNvPicPr>
          <p:nvPr/>
        </p:nvPicPr>
        <p:blipFill>
          <a:blip r:embed="rId4">
            <a:extLst>
              <a:ext uri="{28A0092B-C50C-407E-A947-70E740481C1C}">
                <a14:useLocalDpi xmlns:a14="http://schemas.microsoft.com/office/drawing/2010/main" val="0"/>
              </a:ext>
            </a:extLst>
          </a:blip>
          <a:srcRect l="59062"/>
          <a:stretch>
            <a:fillRect/>
          </a:stretch>
        </p:blipFill>
        <p:spPr bwMode="auto">
          <a:xfrm>
            <a:off x="5400675" y="0"/>
            <a:ext cx="37433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2"/>
          <p:cNvSpPr txBox="1">
            <a:spLocks noGrp="1"/>
          </p:cNvSpPr>
          <p:nvPr>
            <p:ph type="title"/>
          </p:nvPr>
        </p:nvSpPr>
        <p:spPr>
          <a:xfrm>
            <a:off x="537260" y="1042734"/>
            <a:ext cx="3794289" cy="1104314"/>
          </a:xfrm>
          <a:prstGeom prst="rect">
            <a:avLst/>
          </a:prstGeom>
          <a:noFill/>
          <a:ln>
            <a:noFill/>
          </a:ln>
        </p:spPr>
        <p:txBody>
          <a:bodyPr spcFirstLastPara="1"/>
          <a:lstStyle>
            <a:lvl1pPr lvl="0" algn="l">
              <a:spcBef>
                <a:spcPts val="0"/>
              </a:spcBef>
              <a:spcAft>
                <a:spcPts val="0"/>
              </a:spcAft>
              <a:buClr>
                <a:srgbClr val="3F3F3F"/>
              </a:buClr>
              <a:buSzPts val="1800"/>
              <a:buNone/>
              <a:defRPr sz="3200"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1" name="Text Placeholder 10">
            <a:extLst>
              <a:ext uri="{FF2B5EF4-FFF2-40B4-BE49-F238E27FC236}">
                <a16:creationId xmlns:a16="http://schemas.microsoft.com/office/drawing/2014/main" id="{C7939E80-C358-954E-8BEE-0651BB942716}"/>
              </a:ext>
            </a:extLst>
          </p:cNvPr>
          <p:cNvSpPr>
            <a:spLocks noGrp="1"/>
          </p:cNvSpPr>
          <p:nvPr>
            <p:ph type="body" sz="quarter" idx="13"/>
          </p:nvPr>
        </p:nvSpPr>
        <p:spPr>
          <a:xfrm>
            <a:off x="537260" y="2320872"/>
            <a:ext cx="3743325" cy="494179"/>
          </a:xfrm>
        </p:spPr>
        <p:txBody>
          <a:bodyPr/>
          <a:lstStyle>
            <a:lvl1pPr marL="6350" indent="0">
              <a:buFontTx/>
              <a:buNone/>
              <a:tabLst/>
              <a:defRPr>
                <a:solidFill>
                  <a:srgbClr val="FF7840"/>
                </a:solidFill>
              </a:defRPr>
            </a:lvl1pPr>
            <a:lvl2pPr marL="584200" indent="0">
              <a:buFontTx/>
              <a:buNone/>
              <a:defRPr>
                <a:solidFill>
                  <a:schemeClr val="bg1"/>
                </a:solidFill>
              </a:defRPr>
            </a:lvl2pPr>
            <a:lvl3pPr marL="1041400" indent="0">
              <a:buFontTx/>
              <a:buNone/>
              <a:defRPr>
                <a:solidFill>
                  <a:schemeClr val="bg1"/>
                </a:solidFill>
              </a:defRPr>
            </a:lvl3pPr>
            <a:lvl4pPr marL="1498600" indent="0">
              <a:buFontTx/>
              <a:buNone/>
              <a:defRPr>
                <a:solidFill>
                  <a:schemeClr val="bg1"/>
                </a:solidFill>
              </a:defRPr>
            </a:lvl4pPr>
            <a:lvl5pPr marL="1955800"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7645178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reserve="1">
  <p:cSld name="2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5000"/>
          <a:stretch>
            <a:fillRect/>
          </a:stretch>
        </p:blipFill>
        <p:spPr bwMode="auto">
          <a:xfrm>
            <a:off x="6858000" y="0"/>
            <a:ext cx="2286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457199" y="199498"/>
            <a:ext cx="6881247" cy="85725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457200" y="1200151"/>
            <a:ext cx="6400800" cy="3394472"/>
          </a:xfrm>
          <a:prstGeom prst="rect">
            <a:avLst/>
          </a:prstGeom>
          <a:noFill/>
          <a:ln>
            <a:noFill/>
          </a:ln>
        </p:spPr>
        <p:txBody>
          <a:bodyPr spcFirstLastPara="1"/>
          <a:lstStyle>
            <a:lvl1pPr marL="180975" lvl="0" indent="-174625" algn="l">
              <a:spcBef>
                <a:spcPts val="360"/>
              </a:spcBef>
              <a:spcAft>
                <a:spcPts val="0"/>
              </a:spcAft>
              <a:buClr>
                <a:srgbClr val="FF7840"/>
              </a:buClr>
              <a:buSzPts val="1800"/>
              <a:buChar char="•"/>
              <a:tabLst/>
              <a:defRPr>
                <a:solidFill>
                  <a:schemeClr val="tx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3DB2C56E-4DE3-4878-A48F-65E76FD63E92}" type="slidenum">
              <a:rPr lang="en-GB" altLang="en-US"/>
              <a:pPr/>
              <a:t>‹#›</a:t>
            </a:fld>
            <a:endParaRPr lang="en-US" altLang="en-US"/>
          </a:p>
        </p:txBody>
      </p:sp>
      <p:sp>
        <p:nvSpPr>
          <p:cNvPr id="7"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57869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reserve="1">
  <p:cSld name="2_Title and Content">
    <p:spTree>
      <p:nvGrpSpPr>
        <p:cNvPr id="1" name="Shape 19"/>
        <p:cNvGrpSpPr/>
        <p:nvPr/>
      </p:nvGrpSpPr>
      <p:grpSpPr>
        <a:xfrm>
          <a:off x="0" y="0"/>
          <a:ext cx="0" cy="0"/>
          <a:chOff x="0" y="0"/>
          <a:chExt cx="0" cy="0"/>
        </a:xfrm>
      </p:grpSpPr>
      <p:pic>
        <p:nvPicPr>
          <p:cNvPr id="4"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l="73729" t="44746"/>
          <a:stretch>
            <a:fillRect/>
          </a:stretch>
        </p:blipFill>
        <p:spPr bwMode="auto">
          <a:xfrm>
            <a:off x="6742113" y="2301875"/>
            <a:ext cx="2401887"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457199" y="199498"/>
            <a:ext cx="8190855" cy="857250"/>
          </a:xfrm>
          <a:prstGeom prst="rect">
            <a:avLst/>
          </a:prstGeom>
          <a:noFill/>
          <a:ln>
            <a:noFill/>
          </a:ln>
        </p:spPr>
        <p:txBody>
          <a:bodyPr spcFirstLastPara="1"/>
          <a:lstStyle>
            <a:lvl1pPr lvl="0" algn="l">
              <a:spcBef>
                <a:spcPts val="0"/>
              </a:spcBef>
              <a:spcAft>
                <a:spcPts val="0"/>
              </a:spcAft>
              <a:buClr>
                <a:srgbClr val="3F3F3F"/>
              </a:buClr>
              <a:buSzPts val="1800"/>
              <a:buNone/>
              <a:defRPr b="1">
                <a:solidFill>
                  <a:srgbClr val="003B6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457199" y="1200151"/>
            <a:ext cx="6555783" cy="3394472"/>
          </a:xfrm>
          <a:prstGeom prst="rect">
            <a:avLst/>
          </a:prstGeom>
          <a:noFill/>
          <a:ln>
            <a:noFill/>
          </a:ln>
        </p:spPr>
        <p:txBody>
          <a:bodyPr spcFirstLastPara="1"/>
          <a:lstStyle>
            <a:lvl1pPr marL="180975" lvl="0" indent="-174625" algn="l">
              <a:spcBef>
                <a:spcPts val="360"/>
              </a:spcBef>
              <a:spcAft>
                <a:spcPts val="0"/>
              </a:spcAft>
              <a:buClr>
                <a:srgbClr val="FF7840"/>
              </a:buClr>
              <a:buSzPts val="1800"/>
              <a:buChar char="•"/>
              <a:tabLst/>
              <a:defRPr>
                <a:solidFill>
                  <a:schemeClr val="tx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lvl1pPr>
          </a:lstStyle>
          <a:p>
            <a:fld id="{E5E07584-14B0-4DC9-B0B9-F2E96BCF04D8}" type="slidenum">
              <a:rPr lang="en-GB" altLang="en-US"/>
              <a:pPr/>
              <a:t>‹#›</a:t>
            </a:fld>
            <a:endParaRPr lang="en-US" altLang="en-US"/>
          </a:p>
        </p:txBody>
      </p:sp>
      <p:sp>
        <p:nvSpPr>
          <p:cNvPr id="7" name="Google Shape;23;p3"/>
          <p:cNvSpPr txBox="1">
            <a:spLocks noGrp="1"/>
          </p:cNvSpPr>
          <p:nvPr>
            <p:ph type="dt" idx="11"/>
          </p:nvPr>
        </p:nvSpPr>
        <p:spPr/>
        <p:txBody>
          <a:bodyPr/>
          <a:lstStyle>
            <a:lvl1pPr>
              <a:defRPr/>
            </a:lvl1pPr>
          </a:lstStyle>
          <a:p>
            <a:endParaRPr lang="en-US" altLang="en-US"/>
          </a:p>
        </p:txBody>
      </p:sp>
    </p:spTree>
    <p:extLst>
      <p:ext uri="{BB962C8B-B14F-4D97-AF65-F5344CB8AC3E}">
        <p14:creationId xmlns:p14="http://schemas.microsoft.com/office/powerpoint/2010/main" val="49761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reserve="1">
  <p:cSld name="2_Title and Content">
    <p:spTree>
      <p:nvGrpSpPr>
        <p:cNvPr id="1" name="Shape 19"/>
        <p:cNvGrpSpPr/>
        <p:nvPr/>
      </p:nvGrpSpPr>
      <p:grpSpPr>
        <a:xfrm>
          <a:off x="0" y="0"/>
          <a:ext cx="0" cy="0"/>
          <a:chOff x="0" y="0"/>
          <a:chExt cx="0" cy="0"/>
        </a:xfrm>
      </p:grpSpPr>
      <p:pic>
        <p:nvPicPr>
          <p:cNvPr id="4" name="Picture 5"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457199" y="199498"/>
            <a:ext cx="7198963" cy="85725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457199" y="1200151"/>
            <a:ext cx="7105973" cy="3394472"/>
          </a:xfrm>
          <a:prstGeom prst="rect">
            <a:avLst/>
          </a:prstGeom>
          <a:noFill/>
          <a:ln>
            <a:noFill/>
          </a:ln>
        </p:spPr>
        <p:txBody>
          <a:bodyPr spcFirstLastPara="1"/>
          <a:lstStyle>
            <a:lvl1pPr marL="180975" lvl="0" indent="-174625" algn="l">
              <a:spcBef>
                <a:spcPts val="360"/>
              </a:spcBef>
              <a:spcAft>
                <a:spcPts val="0"/>
              </a:spcAft>
              <a:buClr>
                <a:schemeClr val="bg1"/>
              </a:buClr>
              <a:buSzPts val="1800"/>
              <a:buChar char="•"/>
              <a:tabLst/>
              <a:defRPr>
                <a:solidFill>
                  <a:schemeClr val="bg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6" name="Google Shape;22;p3"/>
          <p:cNvSpPr txBox="1">
            <a:spLocks noGrp="1"/>
          </p:cNvSpPr>
          <p:nvPr>
            <p:ph type="sldNum" idx="10"/>
          </p:nvPr>
        </p:nvSpPr>
        <p:spPr/>
        <p:txBody>
          <a:bodyPr/>
          <a:lstStyle>
            <a:lvl1pPr>
              <a:defRPr>
                <a:solidFill>
                  <a:schemeClr val="bg1"/>
                </a:solidFill>
              </a:defRPr>
            </a:lvl1pPr>
          </a:lstStyle>
          <a:p>
            <a:fld id="{4FC989FF-B242-46B9-A4FA-46D43E62C73A}" type="slidenum">
              <a:rPr lang="en-GB" altLang="en-US"/>
              <a:pPr/>
              <a:t>‹#›</a:t>
            </a:fld>
            <a:endParaRPr lang="en-GB" altLang="en-US"/>
          </a:p>
        </p:txBody>
      </p:sp>
      <p:sp>
        <p:nvSpPr>
          <p:cNvPr id="7" name="Google Shape;23;p3"/>
          <p:cNvSpPr txBox="1">
            <a:spLocks noGrp="1"/>
          </p:cNvSpPr>
          <p:nvPr>
            <p:ph type="dt" idx="11"/>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409767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5" name="Picture 5" descr="A picture containing food, drawing&#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457200" y="199498"/>
            <a:ext cx="3905574" cy="85725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457200" y="1200151"/>
            <a:ext cx="3905574" cy="3286608"/>
          </a:xfrm>
          <a:prstGeom prst="rect">
            <a:avLst/>
          </a:prstGeom>
          <a:noFill/>
          <a:ln>
            <a:noFill/>
          </a:ln>
        </p:spPr>
        <p:txBody>
          <a:bodyPr spcFirstLastPara="1"/>
          <a:lstStyle>
            <a:lvl1pPr marL="180975" lvl="0" indent="-174625" algn="l">
              <a:spcBef>
                <a:spcPts val="360"/>
              </a:spcBef>
              <a:spcAft>
                <a:spcPts val="0"/>
              </a:spcAft>
              <a:buClr>
                <a:schemeClr val="bg1"/>
              </a:buClr>
              <a:buSzPts val="1800"/>
              <a:buChar char="•"/>
              <a:tabLst/>
              <a:defRPr>
                <a:solidFill>
                  <a:schemeClr val="bg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12" name="Google Shape;21;p3">
            <a:extLst>
              <a:ext uri="{FF2B5EF4-FFF2-40B4-BE49-F238E27FC236}">
                <a16:creationId xmlns:a16="http://schemas.microsoft.com/office/drawing/2014/main" id="{EFED9F84-B8A9-4D42-9262-E0BE64F31AEB}"/>
              </a:ext>
            </a:extLst>
          </p:cNvPr>
          <p:cNvSpPr txBox="1">
            <a:spLocks noGrp="1"/>
          </p:cNvSpPr>
          <p:nvPr>
            <p:ph type="body" idx="13"/>
          </p:nvPr>
        </p:nvSpPr>
        <p:spPr>
          <a:xfrm>
            <a:off x="4781226" y="1200151"/>
            <a:ext cx="3905574" cy="3286608"/>
          </a:xfrm>
          <a:prstGeom prst="rect">
            <a:avLst/>
          </a:prstGeom>
          <a:noFill/>
          <a:ln>
            <a:noFill/>
          </a:ln>
        </p:spPr>
        <p:txBody>
          <a:bodyPr spcFirstLastPara="1"/>
          <a:lstStyle>
            <a:lvl1pPr marL="180975" lvl="0" indent="-174625" algn="l">
              <a:spcBef>
                <a:spcPts val="360"/>
              </a:spcBef>
              <a:spcAft>
                <a:spcPts val="0"/>
              </a:spcAft>
              <a:buClr>
                <a:srgbClr val="FF7840"/>
              </a:buClr>
              <a:buSzPts val="1800"/>
              <a:buChar char="•"/>
              <a:tabLst/>
              <a:defRPr>
                <a:solidFill>
                  <a:srgbClr val="003B6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7" name="Google Shape;22;p3"/>
          <p:cNvSpPr txBox="1">
            <a:spLocks noGrp="1"/>
          </p:cNvSpPr>
          <p:nvPr>
            <p:ph type="sldNum" idx="14"/>
          </p:nvPr>
        </p:nvSpPr>
        <p:spPr/>
        <p:txBody>
          <a:bodyPr/>
          <a:lstStyle>
            <a:lvl1pPr>
              <a:defRPr>
                <a:solidFill>
                  <a:schemeClr val="bg1"/>
                </a:solidFill>
              </a:defRPr>
            </a:lvl1pPr>
          </a:lstStyle>
          <a:p>
            <a:fld id="{8E73348D-43F0-499A-9F1F-6ECED1062159}" type="slidenum">
              <a:rPr lang="en-GB" altLang="en-US"/>
              <a:pPr/>
              <a:t>‹#›</a:t>
            </a:fld>
            <a:endParaRPr lang="en-GB" altLang="en-US"/>
          </a:p>
        </p:txBody>
      </p:sp>
      <p:sp>
        <p:nvSpPr>
          <p:cNvPr id="8" name="Google Shape;23;p3"/>
          <p:cNvSpPr txBox="1">
            <a:spLocks noGrp="1"/>
          </p:cNvSpPr>
          <p:nvPr>
            <p:ph type="dt" idx="15"/>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213526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5" name="Picture 5" descr="A close up of a 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4572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4573588"/>
            <a:ext cx="5746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oogle Shape;20;p3"/>
          <p:cNvSpPr txBox="1">
            <a:spLocks noGrp="1"/>
          </p:cNvSpPr>
          <p:nvPr>
            <p:ph type="title"/>
          </p:nvPr>
        </p:nvSpPr>
        <p:spPr>
          <a:xfrm>
            <a:off x="457200" y="199498"/>
            <a:ext cx="3905574" cy="857250"/>
          </a:xfrm>
          <a:prstGeom prst="rect">
            <a:avLst/>
          </a:prstGeom>
          <a:noFill/>
          <a:ln>
            <a:noFill/>
          </a:ln>
        </p:spPr>
        <p:txBody>
          <a:bodyPr spcFirstLastPara="1"/>
          <a:lstStyle>
            <a:lvl1pPr lvl="0" algn="l">
              <a:spcBef>
                <a:spcPts val="0"/>
              </a:spcBef>
              <a:spcAft>
                <a:spcPts val="0"/>
              </a:spcAft>
              <a:buClr>
                <a:srgbClr val="3F3F3F"/>
              </a:buClr>
              <a:buSzPts val="1800"/>
              <a:buNone/>
              <a:defRPr b="1">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1" name="Google Shape;21;p3"/>
          <p:cNvSpPr txBox="1">
            <a:spLocks noGrp="1"/>
          </p:cNvSpPr>
          <p:nvPr>
            <p:ph type="body" idx="1"/>
          </p:nvPr>
        </p:nvSpPr>
        <p:spPr>
          <a:xfrm>
            <a:off x="457200" y="1200151"/>
            <a:ext cx="3905574" cy="3286608"/>
          </a:xfrm>
          <a:prstGeom prst="rect">
            <a:avLst/>
          </a:prstGeom>
          <a:noFill/>
          <a:ln>
            <a:noFill/>
          </a:ln>
        </p:spPr>
        <p:txBody>
          <a:bodyPr spcFirstLastPara="1"/>
          <a:lstStyle>
            <a:lvl1pPr marL="180975" lvl="0" indent="-174625" algn="l">
              <a:spcBef>
                <a:spcPts val="360"/>
              </a:spcBef>
              <a:spcAft>
                <a:spcPts val="0"/>
              </a:spcAft>
              <a:buClr>
                <a:schemeClr val="bg1"/>
              </a:buClr>
              <a:buSzPts val="1800"/>
              <a:buChar char="•"/>
              <a:tabLst/>
              <a:defRPr>
                <a:solidFill>
                  <a:schemeClr val="bg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12" name="Google Shape;21;p3">
            <a:extLst>
              <a:ext uri="{FF2B5EF4-FFF2-40B4-BE49-F238E27FC236}">
                <a16:creationId xmlns:a16="http://schemas.microsoft.com/office/drawing/2014/main" id="{EFED9F84-B8A9-4D42-9262-E0BE64F31AEB}"/>
              </a:ext>
            </a:extLst>
          </p:cNvPr>
          <p:cNvSpPr txBox="1">
            <a:spLocks noGrp="1"/>
          </p:cNvSpPr>
          <p:nvPr>
            <p:ph type="body" idx="13"/>
          </p:nvPr>
        </p:nvSpPr>
        <p:spPr>
          <a:xfrm>
            <a:off x="4781226" y="1200151"/>
            <a:ext cx="3905574" cy="3286608"/>
          </a:xfrm>
          <a:prstGeom prst="rect">
            <a:avLst/>
          </a:prstGeom>
          <a:noFill/>
          <a:ln>
            <a:noFill/>
          </a:ln>
        </p:spPr>
        <p:txBody>
          <a:bodyPr spcFirstLastPara="1"/>
          <a:lstStyle>
            <a:lvl1pPr marL="180975" lvl="0" indent="-174625" algn="l">
              <a:spcBef>
                <a:spcPts val="360"/>
              </a:spcBef>
              <a:spcAft>
                <a:spcPts val="0"/>
              </a:spcAft>
              <a:buClr>
                <a:srgbClr val="003B61"/>
              </a:buClr>
              <a:buSzPts val="1800"/>
              <a:buChar char="•"/>
              <a:tabLst/>
              <a:defRPr>
                <a:solidFill>
                  <a:srgbClr val="003B61"/>
                </a:solidFill>
              </a:defRPr>
            </a:lvl1pPr>
            <a:lvl2pPr marL="914400" lvl="1" indent="-342900" algn="l">
              <a:spcBef>
                <a:spcPts val="600"/>
              </a:spcBef>
              <a:spcAft>
                <a:spcPts val="0"/>
              </a:spcAft>
              <a:buClr>
                <a:srgbClr val="3F3F3F"/>
              </a:buClr>
              <a:buSzPts val="1800"/>
              <a:buChar char="–"/>
              <a:defRPr/>
            </a:lvl2pPr>
            <a:lvl3pPr marL="1371600" lvl="2" indent="-342900" algn="l">
              <a:spcBef>
                <a:spcPts val="360"/>
              </a:spcBef>
              <a:spcAft>
                <a:spcPts val="0"/>
              </a:spcAft>
              <a:buClr>
                <a:srgbClr val="3F3F3F"/>
              </a:buClr>
              <a:buSzPts val="1800"/>
              <a:buChar char="•"/>
              <a:defRPr/>
            </a:lvl3pPr>
            <a:lvl4pPr marL="1828800" lvl="3" indent="-342900" algn="l">
              <a:spcBef>
                <a:spcPts val="360"/>
              </a:spcBef>
              <a:spcAft>
                <a:spcPts val="0"/>
              </a:spcAft>
              <a:buClr>
                <a:srgbClr val="3F3F3F"/>
              </a:buClr>
              <a:buSzPts val="1800"/>
              <a:buChar char="–"/>
              <a:defRPr/>
            </a:lvl4pPr>
            <a:lvl5pPr marL="2286000" lvl="4" indent="-342900" algn="l">
              <a:spcBef>
                <a:spcPts val="360"/>
              </a:spcBef>
              <a:spcAft>
                <a:spcPts val="0"/>
              </a:spcAft>
              <a:buClr>
                <a:srgbClr val="3F3F3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Edit Master text styles</a:t>
            </a:r>
          </a:p>
        </p:txBody>
      </p:sp>
      <p:sp>
        <p:nvSpPr>
          <p:cNvPr id="7" name="Google Shape;22;p3"/>
          <p:cNvSpPr txBox="1">
            <a:spLocks noGrp="1"/>
          </p:cNvSpPr>
          <p:nvPr>
            <p:ph type="sldNum" idx="14"/>
          </p:nvPr>
        </p:nvSpPr>
        <p:spPr/>
        <p:txBody>
          <a:bodyPr/>
          <a:lstStyle>
            <a:lvl1pPr>
              <a:defRPr>
                <a:solidFill>
                  <a:schemeClr val="bg1"/>
                </a:solidFill>
              </a:defRPr>
            </a:lvl1pPr>
          </a:lstStyle>
          <a:p>
            <a:fld id="{6AD72B0D-A85F-4C5F-9414-BF654F591B9D}" type="slidenum">
              <a:rPr lang="en-GB" altLang="en-US"/>
              <a:pPr/>
              <a:t>‹#›</a:t>
            </a:fld>
            <a:endParaRPr lang="en-GB" altLang="en-US"/>
          </a:p>
        </p:txBody>
      </p:sp>
      <p:sp>
        <p:nvSpPr>
          <p:cNvPr id="8" name="Google Shape;23;p3"/>
          <p:cNvSpPr txBox="1">
            <a:spLocks noGrp="1"/>
          </p:cNvSpPr>
          <p:nvPr>
            <p:ph type="dt" idx="15"/>
          </p:nvPr>
        </p:nvSpPr>
        <p:spPr/>
        <p:txBody>
          <a:bodyPr/>
          <a:lstStyle>
            <a:lvl1pPr>
              <a:defRPr>
                <a:solidFill>
                  <a:schemeClr val="bg1"/>
                </a:solidFill>
              </a:defRPr>
            </a:lvl1pPr>
          </a:lstStyle>
          <a:p>
            <a:endParaRPr lang="en-GB" altLang="en-US"/>
          </a:p>
        </p:txBody>
      </p:sp>
    </p:spTree>
    <p:extLst>
      <p:ext uri="{BB962C8B-B14F-4D97-AF65-F5344CB8AC3E}">
        <p14:creationId xmlns:p14="http://schemas.microsoft.com/office/powerpoint/2010/main" val="100829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1"/>
          <p:cNvSpPr txBox="1">
            <a:spLocks noGrp="1"/>
          </p:cNvSpPr>
          <p:nvPr>
            <p:ph type="title"/>
          </p:nvPr>
        </p:nvSpPr>
        <p:spPr bwMode="auto">
          <a:xfrm>
            <a:off x="457200" y="20002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11;p1"/>
          <p:cNvSpPr txBox="1">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1"/>
          <p:cNvSpPr txBox="1">
            <a:spLocks noGrp="1"/>
          </p:cNvSpPr>
          <p:nvPr>
            <p:ph type="dt" idx="10"/>
          </p:nvPr>
        </p:nvSpPr>
        <p:spPr bwMode="auto">
          <a:xfrm>
            <a:off x="914400" y="4722813"/>
            <a:ext cx="1136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900">
                <a:solidFill>
                  <a:srgbClr val="BFBFBF"/>
                </a:solidFill>
              </a:defRPr>
            </a:lvl1pPr>
          </a:lstStyle>
          <a:p>
            <a:endParaRPr lang="en-GB" altLang="en-US"/>
          </a:p>
        </p:txBody>
      </p:sp>
      <p:sp>
        <p:nvSpPr>
          <p:cNvPr id="1029" name="Google Shape;13;p1"/>
          <p:cNvSpPr txBox="1">
            <a:spLocks noGrp="1"/>
          </p:cNvSpPr>
          <p:nvPr>
            <p:ph type="sldNum" idx="12"/>
          </p:nvPr>
        </p:nvSpPr>
        <p:spPr bwMode="auto">
          <a:xfrm>
            <a:off x="457200" y="4722813"/>
            <a:ext cx="457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Font typeface="Arial" panose="020B0604020202020204" pitchFamily="34" charset="0"/>
              <a:buNone/>
              <a:defRPr sz="900">
                <a:solidFill>
                  <a:srgbClr val="BFBFBF"/>
                </a:solidFill>
              </a:defRPr>
            </a:lvl1pPr>
          </a:lstStyle>
          <a:p>
            <a:fld id="{5CC373E2-4880-4588-AB1C-0BF984A2D9CD}" type="slidenum">
              <a:rPr lang="en-GB"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hdr="0" ftr="0" dt="0"/>
  <p:txStyles>
    <p:titleStyle>
      <a:defPPr marR="0" lvl="0" algn="l" rtl="0">
        <a:lnSpc>
          <a:spcPct val="100000"/>
        </a:lnSpc>
        <a:spcBef>
          <a:spcPts val="0"/>
        </a:spcBef>
        <a:spcAft>
          <a:spcPts val="0"/>
        </a:spcAft>
      </a:defPPr>
      <a:lvl1pPr algn="l" rtl="0" fontAlgn="base">
        <a:spcBef>
          <a:spcPct val="0"/>
        </a:spcBef>
        <a:spcAft>
          <a:spcPct val="0"/>
        </a:spcAft>
        <a:buClr>
          <a:srgbClr val="000000"/>
        </a:buClr>
        <a:buFont typeface="Arial" panose="020B0604020202020204" pitchFamily="34" charset="0"/>
        <a:defRPr sz="1400" b="1">
          <a:solidFill>
            <a:srgbClr val="003B61"/>
          </a:solidFill>
          <a:latin typeface="Arial"/>
          <a:ea typeface="Arial"/>
          <a:cs typeface="Arial"/>
          <a:sym typeface="Arial" panose="020B0604020202020204" pitchFamily="34" charset="0"/>
        </a:defRPr>
      </a:lvl1pPr>
      <a:lvl2pPr lvl="1" algn="l" rtl="0" fontAlgn="base">
        <a:spcBef>
          <a:spcPct val="0"/>
        </a:spcBef>
        <a:spcAft>
          <a:spcPct val="0"/>
        </a:spcAft>
        <a:buClr>
          <a:srgbClr val="000000"/>
        </a:buClr>
        <a:buFont typeface="Arial" panose="020B0604020202020204" pitchFamily="34" charset="0"/>
        <a:defRPr sz="1400" b="1">
          <a:solidFill>
            <a:srgbClr val="003B61"/>
          </a:solidFill>
          <a:latin typeface="Arial"/>
          <a:ea typeface="Arial"/>
          <a:cs typeface="Arial"/>
          <a:sym typeface="Arial" panose="020B0604020202020204" pitchFamily="34" charset="0"/>
        </a:defRPr>
      </a:lvl2pPr>
      <a:lvl3pPr lvl="2" algn="l" rtl="0" fontAlgn="base">
        <a:spcBef>
          <a:spcPct val="0"/>
        </a:spcBef>
        <a:spcAft>
          <a:spcPct val="0"/>
        </a:spcAft>
        <a:buClr>
          <a:srgbClr val="000000"/>
        </a:buClr>
        <a:buFont typeface="Arial" panose="020B0604020202020204" pitchFamily="34" charset="0"/>
        <a:defRPr sz="1400" b="1">
          <a:solidFill>
            <a:srgbClr val="003B61"/>
          </a:solidFill>
          <a:latin typeface="Arial"/>
          <a:ea typeface="Arial"/>
          <a:cs typeface="Arial"/>
          <a:sym typeface="Arial" panose="020B0604020202020204" pitchFamily="34" charset="0"/>
        </a:defRPr>
      </a:lvl3pPr>
      <a:lvl4pPr lvl="3" algn="l" rtl="0" fontAlgn="base">
        <a:spcBef>
          <a:spcPct val="0"/>
        </a:spcBef>
        <a:spcAft>
          <a:spcPct val="0"/>
        </a:spcAft>
        <a:buClr>
          <a:srgbClr val="000000"/>
        </a:buClr>
        <a:buFont typeface="Arial" panose="020B0604020202020204" pitchFamily="34" charset="0"/>
        <a:defRPr sz="1400" b="1">
          <a:solidFill>
            <a:srgbClr val="003B61"/>
          </a:solidFill>
          <a:latin typeface="Arial"/>
          <a:ea typeface="Arial"/>
          <a:cs typeface="Arial"/>
          <a:sym typeface="Arial" panose="020B0604020202020204" pitchFamily="34" charset="0"/>
        </a:defRPr>
      </a:lvl4pPr>
      <a:lvl5pPr lvl="4" algn="l" rtl="0" fontAlgn="base">
        <a:spcBef>
          <a:spcPct val="0"/>
        </a:spcBef>
        <a:spcAft>
          <a:spcPct val="0"/>
        </a:spcAft>
        <a:buClr>
          <a:srgbClr val="000000"/>
        </a:buClr>
        <a:buFont typeface="Arial" panose="020B0604020202020204" pitchFamily="34" charset="0"/>
        <a:defRPr sz="1400" b="1">
          <a:solidFill>
            <a:srgbClr val="003B61"/>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fontAlgn="base">
        <a:spcBef>
          <a:spcPct val="0"/>
        </a:spcBef>
        <a:spcAft>
          <a:spcPct val="0"/>
        </a:spcAft>
        <a:buClr>
          <a:srgbClr val="FF7840"/>
        </a:buClr>
        <a:buFont typeface="Arial" panose="020B0604020202020204" pitchFamily="34" charset="0"/>
        <a:defRPr sz="1400">
          <a:solidFill>
            <a:schemeClr val="tx1"/>
          </a:solidFill>
          <a:latin typeface="Arial"/>
          <a:ea typeface="Arial"/>
          <a:cs typeface="Arial"/>
          <a:sym typeface="Arial" panose="020B0604020202020204" pitchFamily="34" charset="0"/>
        </a:defRPr>
      </a:lvl1pPr>
      <a:lvl2pPr lvl="1" algn="l" rtl="0" fontAlgn="base">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fontAlgn="base">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fontAlgn="base">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fontAlgn="base">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Grp="1"/>
          </p:cNvSpPr>
          <p:nvPr>
            <p:ph type="title"/>
          </p:nvPr>
        </p:nvSpPr>
        <p:spPr>
          <a:xfrm>
            <a:off x="536575" y="1042988"/>
            <a:ext cx="4585390" cy="1103312"/>
          </a:xfrm>
        </p:spPr>
        <p:txBody>
          <a:bodyPr/>
          <a:lstStyle/>
          <a:p>
            <a:pPr>
              <a:spcBef>
                <a:spcPct val="0"/>
              </a:spcBef>
              <a:spcAft>
                <a:spcPct val="0"/>
              </a:spcAft>
            </a:pPr>
            <a:r>
              <a:rPr lang="en-GB" altLang="en-US" dirty="0">
                <a:latin typeface="Arial" panose="020B0604020202020204" pitchFamily="34" charset="0"/>
                <a:cs typeface="Arial" panose="020B0604020202020204" pitchFamily="34" charset="0"/>
              </a:rPr>
              <a:t>Completing job application forms</a:t>
            </a:r>
          </a:p>
        </p:txBody>
      </p:sp>
      <p:sp>
        <p:nvSpPr>
          <p:cNvPr id="2" name="TextBox 1">
            <a:extLst>
              <a:ext uri="{FF2B5EF4-FFF2-40B4-BE49-F238E27FC236}">
                <a16:creationId xmlns:a16="http://schemas.microsoft.com/office/drawing/2014/main" id="{F4286B04-9D85-45B7-DE4C-5DA2910502C1}"/>
              </a:ext>
            </a:extLst>
          </p:cNvPr>
          <p:cNvSpPr txBox="1"/>
          <p:nvPr/>
        </p:nvSpPr>
        <p:spPr>
          <a:xfrm>
            <a:off x="420283" y="4606077"/>
            <a:ext cx="2510341" cy="307777"/>
          </a:xfrm>
          <a:prstGeom prst="rect">
            <a:avLst/>
          </a:prstGeom>
          <a:noFill/>
        </p:spPr>
        <p:txBody>
          <a:bodyPr wrap="square" rtlCol="0">
            <a:spAutoFit/>
          </a:bodyPr>
          <a:lstStyle/>
          <a:p>
            <a:r>
              <a:rPr lang="en-AU" dirty="0"/>
              <a:t>Amended 14 March 2023</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noGrp="1"/>
          </p:cNvSpPr>
          <p:nvPr>
            <p:ph type="title"/>
          </p:nvPr>
        </p:nvSpPr>
        <p:spPr>
          <a:xfrm>
            <a:off x="457200" y="200025"/>
            <a:ext cx="3905250" cy="857250"/>
          </a:xfrm>
        </p:spPr>
        <p:txBody>
          <a:bodyPr/>
          <a:lstStyle/>
          <a:p>
            <a:pPr>
              <a:spcBef>
                <a:spcPct val="0"/>
              </a:spcBef>
              <a:spcAft>
                <a:spcPct val="0"/>
              </a:spcAft>
            </a:pPr>
            <a:r>
              <a:rPr lang="en-GB" altLang="en-US" sz="2400" dirty="0">
                <a:latin typeface="Arial" panose="020B0604020202020204" pitchFamily="34" charset="0"/>
                <a:cs typeface="Arial" panose="020B0604020202020204" pitchFamily="34" charset="0"/>
              </a:rPr>
              <a:t>What is an application form?</a:t>
            </a:r>
          </a:p>
        </p:txBody>
      </p:sp>
      <p:sp>
        <p:nvSpPr>
          <p:cNvPr id="33795" name="Text Placeholder 2"/>
          <p:cNvSpPr txBox="1">
            <a:spLocks noGrp="1"/>
          </p:cNvSpPr>
          <p:nvPr>
            <p:ph type="body" idx="1"/>
          </p:nvPr>
        </p:nvSpPr>
        <p:spPr>
          <a:xfrm>
            <a:off x="457200" y="1200150"/>
            <a:ext cx="3905250" cy="3286125"/>
          </a:xfrm>
        </p:spPr>
        <p:txBody>
          <a:bodyPr/>
          <a:lstStyle/>
          <a:p>
            <a:pPr>
              <a:spcBef>
                <a:spcPts val="363"/>
              </a:spcBef>
              <a:spcAft>
                <a:spcPct val="0"/>
              </a:spcAft>
            </a:pPr>
            <a:r>
              <a:rPr lang="en-GB" altLang="en-US" sz="1600" dirty="0">
                <a:latin typeface="Arial" panose="020B0604020202020204" pitchFamily="34" charset="0"/>
                <a:cs typeface="Arial" panose="020B0604020202020204" pitchFamily="34" charset="0"/>
              </a:rPr>
              <a:t>A screening process to find candidates employers would like to invite to interview</a:t>
            </a:r>
          </a:p>
          <a:p>
            <a:pPr>
              <a:spcBef>
                <a:spcPts val="363"/>
              </a:spcBef>
              <a:spcAft>
                <a:spcPct val="0"/>
              </a:spcAft>
            </a:pPr>
            <a:r>
              <a:rPr lang="en-GB" altLang="en-US" sz="1600" dirty="0">
                <a:latin typeface="Arial" panose="020B0604020202020204" pitchFamily="34" charset="0"/>
                <a:cs typeface="Arial" panose="020B0604020202020204" pitchFamily="34" charset="0"/>
              </a:rPr>
              <a:t>A way for employers to get to know you better</a:t>
            </a:r>
          </a:p>
          <a:p>
            <a:pPr>
              <a:spcBef>
                <a:spcPts val="363"/>
              </a:spcBef>
              <a:spcAft>
                <a:spcPct val="0"/>
              </a:spcAft>
            </a:pPr>
            <a:r>
              <a:rPr lang="en-GB" altLang="en-US" sz="1600" dirty="0">
                <a:latin typeface="Arial" panose="020B0604020202020204" pitchFamily="34" charset="0"/>
                <a:cs typeface="Arial" panose="020B0604020202020204" pitchFamily="34" charset="0"/>
              </a:rPr>
              <a:t>A series of questions about you, your skills and motivations</a:t>
            </a:r>
          </a:p>
        </p:txBody>
      </p:sp>
      <p:sp>
        <p:nvSpPr>
          <p:cNvPr id="33796" name="Slide Number Placeholder 3"/>
          <p:cNvSpPr>
            <a:spLocks noGrp="1"/>
          </p:cNvSpPr>
          <p:nvPr>
            <p:ph type="sldNum" sz="quarter" idx="14"/>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E4F2F54-F7BC-45A2-BAD3-11B174B25B06}" type="slidenum">
              <a:rPr lang="en-GB" altLang="en-US" sz="900">
                <a:solidFill>
                  <a:schemeClr val="bg1"/>
                </a:solidFill>
              </a:rPr>
              <a:pPr/>
              <a:t>2</a:t>
            </a:fld>
            <a:endParaRPr lang="en-GB" altLang="en-US" sz="900">
              <a:solidFill>
                <a:schemeClr val="bg1"/>
              </a:solidFill>
            </a:endParaRPr>
          </a:p>
        </p:txBody>
      </p:sp>
      <p:pic>
        <p:nvPicPr>
          <p:cNvPr id="2" name="Picture 1"/>
          <p:cNvPicPr>
            <a:picLocks noChangeAspect="1"/>
          </p:cNvPicPr>
          <p:nvPr/>
        </p:nvPicPr>
        <p:blipFill>
          <a:blip r:embed="rId2"/>
          <a:stretch>
            <a:fillRect/>
          </a:stretch>
        </p:blipFill>
        <p:spPr>
          <a:xfrm>
            <a:off x="4734487" y="1057275"/>
            <a:ext cx="4256255" cy="30155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3"/>
          <p:cNvSpPr>
            <a:spLocks noGrp="1"/>
          </p:cNvSpPr>
          <p:nvPr>
            <p:ph type="sldNum" sz="quarter" idx="14"/>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E4F2F54-F7BC-45A2-BAD3-11B174B25B06}" type="slidenum">
              <a:rPr lang="en-GB" altLang="en-US" sz="900">
                <a:solidFill>
                  <a:schemeClr val="bg1"/>
                </a:solidFill>
              </a:rPr>
              <a:pPr/>
              <a:t>3</a:t>
            </a:fld>
            <a:endParaRPr lang="en-GB" altLang="en-US" sz="900" dirty="0">
              <a:solidFill>
                <a:schemeClr val="bg1"/>
              </a:solidFill>
            </a:endParaRPr>
          </a:p>
        </p:txBody>
      </p:sp>
      <p:sp>
        <p:nvSpPr>
          <p:cNvPr id="33797" name="Text Placeholder 4"/>
          <p:cNvSpPr txBox="1">
            <a:spLocks noGrp="1"/>
          </p:cNvSpPr>
          <p:nvPr>
            <p:ph type="body" idx="13"/>
          </p:nvPr>
        </p:nvSpPr>
        <p:spPr>
          <a:xfrm>
            <a:off x="4781550" y="1200150"/>
            <a:ext cx="3905250" cy="3286125"/>
          </a:xfrm>
        </p:spPr>
        <p:txBody>
          <a:bodyPr/>
          <a:lstStyle/>
          <a:p>
            <a:pPr marL="6350" indent="0">
              <a:spcBef>
                <a:spcPts val="363"/>
              </a:spcBef>
              <a:spcAft>
                <a:spcPct val="0"/>
              </a:spcAft>
              <a:buNone/>
            </a:pPr>
            <a:r>
              <a:rPr lang="en-GB" altLang="en-US" sz="1600" dirty="0">
                <a:latin typeface="Arial" panose="020B0604020202020204" pitchFamily="34" charset="0"/>
                <a:cs typeface="Arial" panose="020B0604020202020204" pitchFamily="34" charset="0"/>
              </a:rPr>
              <a:t>How would you…?</a:t>
            </a:r>
          </a:p>
          <a:p>
            <a:pPr>
              <a:spcBef>
                <a:spcPts val="363"/>
              </a:spcBef>
              <a:spcAft>
                <a:spcPct val="0"/>
              </a:spcAft>
            </a:pPr>
            <a:r>
              <a:rPr lang="en-GB" altLang="en-US" sz="1600" dirty="0">
                <a:latin typeface="Arial" panose="020B0604020202020204" pitchFamily="34" charset="0"/>
                <a:cs typeface="Arial" panose="020B0604020202020204" pitchFamily="34" charset="0"/>
              </a:rPr>
              <a:t>Research the employer thoroughly</a:t>
            </a:r>
          </a:p>
          <a:p>
            <a:pPr>
              <a:spcBef>
                <a:spcPts val="363"/>
              </a:spcBef>
              <a:spcAft>
                <a:spcPct val="0"/>
              </a:spcAft>
            </a:pPr>
            <a:r>
              <a:rPr lang="en-GB" altLang="en-US" sz="1600" dirty="0">
                <a:latin typeface="Arial" panose="020B0604020202020204" pitchFamily="34" charset="0"/>
                <a:cs typeface="Arial" panose="020B0604020202020204" pitchFamily="34" charset="0"/>
              </a:rPr>
              <a:t>Understand the role fully</a:t>
            </a:r>
          </a:p>
          <a:p>
            <a:pPr>
              <a:spcBef>
                <a:spcPts val="363"/>
              </a:spcBef>
              <a:spcAft>
                <a:spcPct val="0"/>
              </a:spcAft>
            </a:pPr>
            <a:r>
              <a:rPr lang="en-GB" altLang="en-US" sz="1600" dirty="0">
                <a:latin typeface="Arial" panose="020B0604020202020204" pitchFamily="34" charset="0"/>
                <a:cs typeface="Arial" panose="020B0604020202020204" pitchFamily="34" charset="0"/>
              </a:rPr>
              <a:t>Consider your skills</a:t>
            </a:r>
          </a:p>
          <a:p>
            <a:pPr>
              <a:spcBef>
                <a:spcPts val="363"/>
              </a:spcBef>
              <a:spcAft>
                <a:spcPct val="0"/>
              </a:spcAft>
            </a:pPr>
            <a:r>
              <a:rPr lang="en-GB" altLang="en-US" sz="1600" dirty="0">
                <a:latin typeface="Arial" panose="020B0604020202020204" pitchFamily="34" charset="0"/>
                <a:cs typeface="Arial" panose="020B0604020202020204" pitchFamily="34" charset="0"/>
              </a:rPr>
              <a:t>Draft your answers to questions</a:t>
            </a:r>
          </a:p>
          <a:p>
            <a:pPr>
              <a:spcBef>
                <a:spcPts val="363"/>
              </a:spcBef>
              <a:spcAft>
                <a:spcPct val="0"/>
              </a:spcAft>
            </a:pPr>
            <a:r>
              <a:rPr lang="en-GB" altLang="en-US" sz="1600" dirty="0">
                <a:latin typeface="Arial" panose="020B0604020202020204" pitchFamily="34" charset="0"/>
                <a:cs typeface="Arial" panose="020B0604020202020204" pitchFamily="34" charset="0"/>
              </a:rPr>
              <a:t>Plan your time</a:t>
            </a:r>
          </a:p>
          <a:p>
            <a:pPr>
              <a:spcBef>
                <a:spcPts val="363"/>
              </a:spcBef>
              <a:spcAft>
                <a:spcPct val="0"/>
              </a:spcAft>
            </a:pPr>
            <a:r>
              <a:rPr lang="en-GB" altLang="en-US" sz="1600" dirty="0">
                <a:latin typeface="Arial" panose="020B0604020202020204" pitchFamily="34" charset="0"/>
                <a:cs typeface="Arial" panose="020B0604020202020204" pitchFamily="34" charset="0"/>
              </a:rPr>
              <a:t>Check your spelling and grammar</a:t>
            </a:r>
          </a:p>
          <a:p>
            <a:pPr>
              <a:spcBef>
                <a:spcPts val="363"/>
              </a:spcBef>
              <a:spcAft>
                <a:spcPct val="0"/>
              </a:spcAft>
            </a:pPr>
            <a:r>
              <a:rPr lang="en-GB" altLang="en-US" sz="1600" dirty="0">
                <a:latin typeface="Arial" panose="020B0604020202020204" pitchFamily="34" charset="0"/>
                <a:cs typeface="Arial" panose="020B0604020202020204" pitchFamily="34" charset="0"/>
              </a:rPr>
              <a:t>Apply before the closing date</a:t>
            </a:r>
          </a:p>
          <a:p>
            <a:pPr>
              <a:spcBef>
                <a:spcPts val="363"/>
              </a:spcBef>
              <a:spcAft>
                <a:spcPct val="0"/>
              </a:spcAft>
            </a:pPr>
            <a:endParaRPr lang="en-GB" altLang="en-US" sz="16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4909926" y="200025"/>
            <a:ext cx="394914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lvl="0" algn="l" rtl="0" fontAlgn="base">
              <a:spcBef>
                <a:spcPts val="0"/>
              </a:spcBef>
              <a:spcAft>
                <a:spcPts val="0"/>
              </a:spcAft>
              <a:buClr>
                <a:srgbClr val="3F3F3F"/>
              </a:buClr>
              <a:buSzPts val="1800"/>
              <a:buFont typeface="Arial" panose="020B0604020202020204" pitchFamily="34" charset="0"/>
              <a:buNone/>
              <a:defRPr sz="1400" b="1">
                <a:solidFill>
                  <a:schemeClr val="bg1"/>
                </a:solidFill>
                <a:latin typeface="Arial"/>
                <a:ea typeface="Arial"/>
                <a:cs typeface="Arial"/>
                <a:sym typeface="Arial" panose="020B0604020202020204" pitchFamily="34" charset="0"/>
              </a:defRPr>
            </a:lvl1pPr>
            <a:lvl2pPr lvl="1" algn="l" rtl="0" fontAlgn="base">
              <a:spcBef>
                <a:spcPts val="0"/>
              </a:spcBef>
              <a:spcAft>
                <a:spcPts val="0"/>
              </a:spcAft>
              <a:buClr>
                <a:srgbClr val="000000"/>
              </a:buClr>
              <a:buSzPts val="1400"/>
              <a:buFont typeface="Arial" panose="020B0604020202020204" pitchFamily="34" charset="0"/>
              <a:buNone/>
              <a:defRPr sz="1400" b="1">
                <a:solidFill>
                  <a:srgbClr val="003B61"/>
                </a:solidFill>
                <a:latin typeface="Arial"/>
                <a:ea typeface="Arial"/>
                <a:cs typeface="Arial"/>
                <a:sym typeface="Arial" panose="020B0604020202020204" pitchFamily="34" charset="0"/>
              </a:defRPr>
            </a:lvl2pPr>
            <a:lvl3pPr lvl="2" algn="l" rtl="0" fontAlgn="base">
              <a:spcBef>
                <a:spcPts val="0"/>
              </a:spcBef>
              <a:spcAft>
                <a:spcPts val="0"/>
              </a:spcAft>
              <a:buClr>
                <a:srgbClr val="000000"/>
              </a:buClr>
              <a:buSzPts val="1400"/>
              <a:buFont typeface="Arial" panose="020B0604020202020204" pitchFamily="34" charset="0"/>
              <a:buNone/>
              <a:defRPr sz="1400" b="1">
                <a:solidFill>
                  <a:srgbClr val="003B61"/>
                </a:solidFill>
                <a:latin typeface="Arial"/>
                <a:ea typeface="Arial"/>
                <a:cs typeface="Arial"/>
                <a:sym typeface="Arial" panose="020B0604020202020204" pitchFamily="34" charset="0"/>
              </a:defRPr>
            </a:lvl3pPr>
            <a:lvl4pPr lvl="3" algn="l" rtl="0" fontAlgn="base">
              <a:spcBef>
                <a:spcPts val="0"/>
              </a:spcBef>
              <a:spcAft>
                <a:spcPts val="0"/>
              </a:spcAft>
              <a:buClr>
                <a:srgbClr val="000000"/>
              </a:buClr>
              <a:buSzPts val="1400"/>
              <a:buFont typeface="Arial" panose="020B0604020202020204" pitchFamily="34" charset="0"/>
              <a:buNone/>
              <a:defRPr sz="1400" b="1">
                <a:solidFill>
                  <a:srgbClr val="003B61"/>
                </a:solidFill>
                <a:latin typeface="Arial"/>
                <a:ea typeface="Arial"/>
                <a:cs typeface="Arial"/>
                <a:sym typeface="Arial" panose="020B0604020202020204" pitchFamily="34" charset="0"/>
              </a:defRPr>
            </a:lvl4pPr>
            <a:lvl5pPr lvl="4" algn="l" rtl="0" fontAlgn="base">
              <a:spcBef>
                <a:spcPts val="0"/>
              </a:spcBef>
              <a:spcAft>
                <a:spcPts val="0"/>
              </a:spcAft>
              <a:buClr>
                <a:srgbClr val="000000"/>
              </a:buClr>
              <a:buSzPts val="1400"/>
              <a:buFont typeface="Arial" panose="020B0604020202020204" pitchFamily="34" charset="0"/>
              <a:buNone/>
              <a:defRPr sz="1400" b="1">
                <a:solidFill>
                  <a:srgbClr val="003B61"/>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eaLnBrk="1" hangingPunct="1">
              <a:spcBef>
                <a:spcPct val="0"/>
              </a:spcBef>
              <a:spcAft>
                <a:spcPct val="0"/>
              </a:spcAft>
            </a:pPr>
            <a:r>
              <a:rPr lang="en-GB" altLang="en-US" sz="2400" kern="0" dirty="0">
                <a:solidFill>
                  <a:srgbClr val="002060"/>
                </a:solidFill>
                <a:latin typeface="Arial" panose="020B0604020202020204" pitchFamily="34" charset="0"/>
                <a:cs typeface="Arial" panose="020B0604020202020204" pitchFamily="34" charset="0"/>
              </a:rPr>
              <a:t>What you can do to write a great application form…</a:t>
            </a:r>
          </a:p>
        </p:txBody>
      </p:sp>
      <p:sp>
        <p:nvSpPr>
          <p:cNvPr id="2" name="Text Placeholder 1"/>
          <p:cNvSpPr>
            <a:spLocks noGrp="1"/>
          </p:cNvSpPr>
          <p:nvPr>
            <p:ph type="body" idx="1"/>
          </p:nvPr>
        </p:nvSpPr>
        <p:spPr/>
        <p:txBody>
          <a:bodyPr/>
          <a:lstStyle/>
          <a:p>
            <a:pPr marL="6350" indent="0">
              <a:buNone/>
            </a:pPr>
            <a:r>
              <a:rPr lang="en-GB" sz="2800" dirty="0"/>
              <a:t>Discuss in twos how you would go about doing these things…</a:t>
            </a:r>
          </a:p>
        </p:txBody>
      </p:sp>
      <p:sp>
        <p:nvSpPr>
          <p:cNvPr id="10" name="Freeform 9"/>
          <p:cNvSpPr/>
          <p:nvPr/>
        </p:nvSpPr>
        <p:spPr>
          <a:xfrm>
            <a:off x="3217794" y="2292626"/>
            <a:ext cx="1563756" cy="503583"/>
          </a:xfrm>
          <a:custGeom>
            <a:avLst/>
            <a:gdLst>
              <a:gd name="connsiteX0" fmla="*/ 0 w 2570922"/>
              <a:gd name="connsiteY0" fmla="*/ 815009 h 1256942"/>
              <a:gd name="connsiteX1" fmla="*/ 1524000 w 2570922"/>
              <a:gd name="connsiteY1" fmla="*/ 1225826 h 1256942"/>
              <a:gd name="connsiteX2" fmla="*/ 2504661 w 2570922"/>
              <a:gd name="connsiteY2" fmla="*/ 72887 h 1256942"/>
              <a:gd name="connsiteX3" fmla="*/ 2504661 w 2570922"/>
              <a:gd name="connsiteY3" fmla="*/ 72887 h 1256942"/>
              <a:gd name="connsiteX4" fmla="*/ 2570922 w 2570922"/>
              <a:gd name="connsiteY4" fmla="*/ 0 h 125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922" h="1256942">
                <a:moveTo>
                  <a:pt x="0" y="815009"/>
                </a:moveTo>
                <a:cubicBezTo>
                  <a:pt x="553278" y="1082261"/>
                  <a:pt x="1106557" y="1349513"/>
                  <a:pt x="1524000" y="1225826"/>
                </a:cubicBezTo>
                <a:cubicBezTo>
                  <a:pt x="1941443" y="1102139"/>
                  <a:pt x="2504661" y="72887"/>
                  <a:pt x="2504661" y="72887"/>
                </a:cubicBezTo>
                <a:lnTo>
                  <a:pt x="2504661" y="72887"/>
                </a:lnTo>
                <a:lnTo>
                  <a:pt x="2570922" y="0"/>
                </a:lnTo>
              </a:path>
            </a:pathLst>
          </a:custGeom>
          <a:noFill/>
          <a:ln w="12700">
            <a:solidFill>
              <a:srgbClr val="00206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585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txBox="1">
            <a:spLocks noGrp="1"/>
          </p:cNvSpPr>
          <p:nvPr>
            <p:ph type="title"/>
          </p:nvPr>
        </p:nvSpPr>
        <p:spPr>
          <a:xfrm>
            <a:off x="457200" y="200025"/>
            <a:ext cx="6346825" cy="857250"/>
          </a:xfrm>
        </p:spPr>
        <p:txBody>
          <a:bodyPr/>
          <a:lstStyle/>
          <a:p>
            <a:pPr>
              <a:spcBef>
                <a:spcPct val="0"/>
              </a:spcBef>
              <a:spcAft>
                <a:spcPct val="0"/>
              </a:spcAft>
            </a:pPr>
            <a:r>
              <a:rPr lang="en-GB" altLang="en-US" sz="2400" dirty="0">
                <a:latin typeface="Arial" panose="020B0604020202020204" pitchFamily="34" charset="0"/>
                <a:cs typeface="Arial" panose="020B0604020202020204" pitchFamily="34" charset="0"/>
              </a:rPr>
              <a:t>Basic details</a:t>
            </a:r>
          </a:p>
        </p:txBody>
      </p:sp>
      <p:sp>
        <p:nvSpPr>
          <p:cNvPr id="39939" name="Text Placeholder 2"/>
          <p:cNvSpPr txBox="1">
            <a:spLocks noGrp="1"/>
          </p:cNvSpPr>
          <p:nvPr>
            <p:ph type="body" idx="1"/>
          </p:nvPr>
        </p:nvSpPr>
        <p:spPr>
          <a:xfrm>
            <a:off x="457200" y="1453804"/>
            <a:ext cx="3816626" cy="2550215"/>
          </a:xfrm>
        </p:spPr>
        <p:txBody>
          <a:bodyPr/>
          <a:lstStyle/>
          <a:p>
            <a:pPr>
              <a:spcBef>
                <a:spcPts val="363"/>
              </a:spcBef>
              <a:spcAft>
                <a:spcPct val="0"/>
              </a:spcAft>
            </a:pPr>
            <a:r>
              <a:rPr lang="en-GB" altLang="en-US" sz="1600" dirty="0">
                <a:solidFill>
                  <a:srgbClr val="002060"/>
                </a:solidFill>
                <a:latin typeface="Arial" panose="020B0604020202020204" pitchFamily="34" charset="0"/>
                <a:cs typeface="Arial" panose="020B0604020202020204" pitchFamily="34" charset="0"/>
              </a:rPr>
              <a:t>Name</a:t>
            </a:r>
          </a:p>
          <a:p>
            <a:pPr>
              <a:spcBef>
                <a:spcPts val="363"/>
              </a:spcBef>
              <a:spcAft>
                <a:spcPct val="0"/>
              </a:spcAft>
            </a:pPr>
            <a:r>
              <a:rPr lang="en-GB" altLang="en-US" sz="1600" dirty="0">
                <a:solidFill>
                  <a:srgbClr val="002060"/>
                </a:solidFill>
                <a:latin typeface="Arial" panose="020B0604020202020204" pitchFamily="34" charset="0"/>
                <a:cs typeface="Arial" panose="020B0604020202020204" pitchFamily="34" charset="0"/>
              </a:rPr>
              <a:t>DOB</a:t>
            </a:r>
          </a:p>
          <a:p>
            <a:pPr>
              <a:spcBef>
                <a:spcPts val="363"/>
              </a:spcBef>
              <a:spcAft>
                <a:spcPct val="0"/>
              </a:spcAft>
            </a:pPr>
            <a:r>
              <a:rPr lang="en-GB" altLang="en-US" sz="1600" dirty="0">
                <a:solidFill>
                  <a:srgbClr val="002060"/>
                </a:solidFill>
                <a:latin typeface="Arial" panose="020B0604020202020204" pitchFamily="34" charset="0"/>
                <a:cs typeface="Arial" panose="020B0604020202020204" pitchFamily="34" charset="0"/>
              </a:rPr>
              <a:t>Address</a:t>
            </a:r>
          </a:p>
          <a:p>
            <a:pPr>
              <a:spcBef>
                <a:spcPts val="363"/>
              </a:spcBef>
              <a:spcAft>
                <a:spcPct val="0"/>
              </a:spcAft>
            </a:pPr>
            <a:r>
              <a:rPr lang="en-GB" altLang="en-US" sz="1600" dirty="0">
                <a:solidFill>
                  <a:srgbClr val="002060"/>
                </a:solidFill>
                <a:latin typeface="Arial" panose="020B0604020202020204" pitchFamily="34" charset="0"/>
                <a:cs typeface="Arial" panose="020B0604020202020204" pitchFamily="34" charset="0"/>
              </a:rPr>
              <a:t>Contact email and telephone number</a:t>
            </a:r>
          </a:p>
          <a:p>
            <a:pPr>
              <a:spcBef>
                <a:spcPts val="363"/>
              </a:spcBef>
              <a:spcAft>
                <a:spcPct val="0"/>
              </a:spcAft>
            </a:pPr>
            <a:r>
              <a:rPr lang="en-GB" altLang="en-US" sz="1600" dirty="0">
                <a:solidFill>
                  <a:srgbClr val="002060"/>
                </a:solidFill>
                <a:latin typeface="Arial" panose="020B0604020202020204" pitchFamily="34" charset="0"/>
                <a:cs typeface="Arial" panose="020B0604020202020204" pitchFamily="34" charset="0"/>
              </a:rPr>
              <a:t>Education</a:t>
            </a:r>
          </a:p>
          <a:p>
            <a:pPr>
              <a:spcBef>
                <a:spcPts val="363"/>
              </a:spcBef>
              <a:spcAft>
                <a:spcPct val="0"/>
              </a:spcAft>
            </a:pPr>
            <a:r>
              <a:rPr lang="en-GB" altLang="en-US" sz="1600" dirty="0">
                <a:solidFill>
                  <a:srgbClr val="002060"/>
                </a:solidFill>
                <a:latin typeface="Arial" panose="020B0604020202020204" pitchFamily="34" charset="0"/>
                <a:cs typeface="Arial" panose="020B0604020202020204" pitchFamily="34" charset="0"/>
              </a:rPr>
              <a:t>Work experience / Voluntary experience / Positions of responsibility</a:t>
            </a:r>
          </a:p>
          <a:p>
            <a:pPr marL="6350" indent="0">
              <a:spcBef>
                <a:spcPts val="363"/>
              </a:spcBef>
              <a:spcAft>
                <a:spcPct val="0"/>
              </a:spcAft>
              <a:buNone/>
            </a:pPr>
            <a:endParaRPr lang="en-GB" altLang="en-US" sz="1600" dirty="0">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14"/>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F81C4E1D-B833-4C5A-8EC4-0D26B7661EFC}" type="slidenum">
              <a:rPr lang="en-GB" altLang="en-US" sz="900">
                <a:solidFill>
                  <a:srgbClr val="BFBFBF"/>
                </a:solidFill>
              </a:rPr>
              <a:pPr/>
              <a:t>4</a:t>
            </a:fld>
            <a:endParaRPr lang="en-GB" altLang="en-US" sz="900">
              <a:solidFill>
                <a:srgbClr val="BFBFBF"/>
              </a:solidFill>
            </a:endParaRPr>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43" r="743"/>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noGrp="1"/>
          </p:cNvSpPr>
          <p:nvPr>
            <p:ph type="title"/>
          </p:nvPr>
        </p:nvSpPr>
        <p:spPr>
          <a:xfrm>
            <a:off x="457200" y="200025"/>
            <a:ext cx="3905250" cy="857250"/>
          </a:xfrm>
        </p:spPr>
        <p:txBody>
          <a:bodyPr/>
          <a:lstStyle/>
          <a:p>
            <a:pPr>
              <a:spcBef>
                <a:spcPct val="0"/>
              </a:spcBef>
              <a:spcAft>
                <a:spcPct val="0"/>
              </a:spcAft>
            </a:pPr>
            <a:r>
              <a:rPr lang="en-GB" altLang="en-US" sz="2400" dirty="0">
                <a:latin typeface="Arial" panose="020B0604020202020204" pitchFamily="34" charset="0"/>
                <a:cs typeface="Arial" panose="020B0604020202020204" pitchFamily="34" charset="0"/>
              </a:rPr>
              <a:t>Skills</a:t>
            </a:r>
          </a:p>
        </p:txBody>
      </p:sp>
      <p:sp>
        <p:nvSpPr>
          <p:cNvPr id="33795" name="Text Placeholder 2"/>
          <p:cNvSpPr txBox="1">
            <a:spLocks noGrp="1"/>
          </p:cNvSpPr>
          <p:nvPr>
            <p:ph type="body" idx="1"/>
          </p:nvPr>
        </p:nvSpPr>
        <p:spPr>
          <a:xfrm>
            <a:off x="457200" y="1200150"/>
            <a:ext cx="3905250" cy="3286125"/>
          </a:xfrm>
        </p:spPr>
        <p:txBody>
          <a:bodyPr/>
          <a:lstStyle/>
          <a:p>
            <a:pPr>
              <a:spcBef>
                <a:spcPts val="363"/>
              </a:spcBef>
              <a:spcAft>
                <a:spcPct val="0"/>
              </a:spcAft>
            </a:pPr>
            <a:r>
              <a:rPr lang="en-GB" altLang="en-US" sz="1600" dirty="0">
                <a:latin typeface="Arial" panose="020B0604020202020204" pitchFamily="34" charset="0"/>
                <a:cs typeface="Arial" panose="020B0604020202020204" pitchFamily="34" charset="0"/>
              </a:rPr>
              <a:t>Questions about your skills</a:t>
            </a:r>
          </a:p>
          <a:p>
            <a:pPr>
              <a:spcBef>
                <a:spcPts val="363"/>
              </a:spcBef>
              <a:spcAft>
                <a:spcPct val="0"/>
              </a:spcAft>
            </a:pPr>
            <a:r>
              <a:rPr lang="en-GB" altLang="en-US" sz="1600" dirty="0">
                <a:latin typeface="Arial" panose="020B0604020202020204" pitchFamily="34" charset="0"/>
                <a:cs typeface="Arial" panose="020B0604020202020204" pitchFamily="34" charset="0"/>
              </a:rPr>
              <a:t>Consider your work experience, positions of responsibility, jobs, voluntary experience, etc</a:t>
            </a:r>
          </a:p>
          <a:p>
            <a:pPr>
              <a:spcBef>
                <a:spcPts val="363"/>
              </a:spcBef>
              <a:spcAft>
                <a:spcPct val="0"/>
              </a:spcAft>
            </a:pPr>
            <a:r>
              <a:rPr lang="en-GB" altLang="en-US" sz="1600" dirty="0">
                <a:latin typeface="Arial" panose="020B0604020202020204" pitchFamily="34" charset="0"/>
                <a:cs typeface="Arial" panose="020B0604020202020204" pitchFamily="34" charset="0"/>
              </a:rPr>
              <a:t>What skills have you used</a:t>
            </a:r>
          </a:p>
          <a:p>
            <a:pPr>
              <a:spcBef>
                <a:spcPts val="363"/>
              </a:spcBef>
              <a:spcAft>
                <a:spcPct val="0"/>
              </a:spcAft>
            </a:pPr>
            <a:r>
              <a:rPr lang="en-GB" altLang="en-US" sz="1600" dirty="0">
                <a:latin typeface="Arial" panose="020B0604020202020204" pitchFamily="34" charset="0"/>
                <a:cs typeface="Arial" panose="020B0604020202020204" pitchFamily="34" charset="0"/>
              </a:rPr>
              <a:t>Specific examples</a:t>
            </a:r>
          </a:p>
          <a:p>
            <a:pPr>
              <a:spcBef>
                <a:spcPts val="363"/>
              </a:spcBef>
              <a:spcAft>
                <a:spcPct val="0"/>
              </a:spcAft>
            </a:pPr>
            <a:r>
              <a:rPr lang="en-GB" altLang="en-US" sz="1600" dirty="0">
                <a:latin typeface="Arial" panose="020B0604020202020204" pitchFamily="34" charset="0"/>
                <a:cs typeface="Arial" panose="020B0604020202020204" pitchFamily="34" charset="0"/>
              </a:rPr>
              <a:t>Use:</a:t>
            </a:r>
          </a:p>
          <a:p>
            <a:pPr lvl="1">
              <a:spcBef>
                <a:spcPts val="363"/>
              </a:spcBef>
              <a:spcAft>
                <a:spcPct val="0"/>
              </a:spcAft>
            </a:pPr>
            <a:r>
              <a:rPr lang="en-GB" altLang="en-US" sz="1600" dirty="0">
                <a:solidFill>
                  <a:schemeClr val="bg1"/>
                </a:solidFill>
                <a:latin typeface="Arial" panose="020B0604020202020204" pitchFamily="34" charset="0"/>
                <a:cs typeface="Arial" panose="020B0604020202020204" pitchFamily="34" charset="0"/>
              </a:rPr>
              <a:t>Situation (10%)</a:t>
            </a:r>
          </a:p>
          <a:p>
            <a:pPr lvl="1">
              <a:spcBef>
                <a:spcPts val="363"/>
              </a:spcBef>
              <a:spcAft>
                <a:spcPct val="0"/>
              </a:spcAft>
            </a:pPr>
            <a:r>
              <a:rPr lang="en-GB" altLang="en-US" sz="1600" dirty="0">
                <a:solidFill>
                  <a:schemeClr val="bg1"/>
                </a:solidFill>
                <a:latin typeface="Arial" panose="020B0604020202020204" pitchFamily="34" charset="0"/>
                <a:cs typeface="Arial" panose="020B0604020202020204" pitchFamily="34" charset="0"/>
              </a:rPr>
              <a:t>Task (10%)</a:t>
            </a:r>
          </a:p>
          <a:p>
            <a:pPr lvl="1">
              <a:spcBef>
                <a:spcPts val="363"/>
              </a:spcBef>
              <a:spcAft>
                <a:spcPct val="0"/>
              </a:spcAft>
            </a:pPr>
            <a:r>
              <a:rPr lang="en-GB" altLang="en-US" sz="1600" dirty="0">
                <a:solidFill>
                  <a:schemeClr val="bg1"/>
                </a:solidFill>
                <a:latin typeface="Arial" panose="020B0604020202020204" pitchFamily="34" charset="0"/>
                <a:cs typeface="Arial" panose="020B0604020202020204" pitchFamily="34" charset="0"/>
              </a:rPr>
              <a:t>Action (70%)</a:t>
            </a:r>
          </a:p>
          <a:p>
            <a:pPr lvl="1">
              <a:spcBef>
                <a:spcPts val="363"/>
              </a:spcBef>
              <a:spcAft>
                <a:spcPct val="0"/>
              </a:spcAft>
            </a:pPr>
            <a:r>
              <a:rPr lang="en-GB" altLang="en-US" sz="1600" dirty="0">
                <a:solidFill>
                  <a:schemeClr val="bg1"/>
                </a:solidFill>
                <a:latin typeface="Arial" panose="020B0604020202020204" pitchFamily="34" charset="0"/>
                <a:cs typeface="Arial" panose="020B0604020202020204" pitchFamily="34" charset="0"/>
              </a:rPr>
              <a:t>Result (10%)</a:t>
            </a:r>
          </a:p>
        </p:txBody>
      </p:sp>
      <p:sp>
        <p:nvSpPr>
          <p:cNvPr id="33796" name="Slide Number Placeholder 3"/>
          <p:cNvSpPr>
            <a:spLocks noGrp="1"/>
          </p:cNvSpPr>
          <p:nvPr>
            <p:ph type="sldNum" sz="quarter" idx="14"/>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E4F2F54-F7BC-45A2-BAD3-11B174B25B06}" type="slidenum">
              <a:rPr lang="en-GB" altLang="en-US" sz="900">
                <a:solidFill>
                  <a:schemeClr val="bg1"/>
                </a:solidFill>
              </a:rPr>
              <a:pPr/>
              <a:t>5</a:t>
            </a:fld>
            <a:endParaRPr lang="en-GB" altLang="en-US" sz="900" dirty="0">
              <a:solidFill>
                <a:schemeClr val="bg1"/>
              </a:solidFill>
            </a:endParaRPr>
          </a:p>
        </p:txBody>
      </p:sp>
      <p:sp>
        <p:nvSpPr>
          <p:cNvPr id="6" name="Text Placeholder 4"/>
          <p:cNvSpPr txBox="1">
            <a:spLocks noGrp="1"/>
          </p:cNvSpPr>
          <p:nvPr>
            <p:ph type="body" idx="13"/>
          </p:nvPr>
        </p:nvSpPr>
        <p:spPr>
          <a:xfrm>
            <a:off x="4781550" y="200026"/>
            <a:ext cx="3905250" cy="4797424"/>
          </a:xfrm>
        </p:spPr>
        <p:txBody>
          <a:bodyPr/>
          <a:lstStyle/>
          <a:p>
            <a:pPr marL="6350" indent="0">
              <a:spcBef>
                <a:spcPts val="363"/>
              </a:spcBef>
              <a:spcAft>
                <a:spcPct val="0"/>
              </a:spcAft>
              <a:buNone/>
            </a:pPr>
            <a:r>
              <a:rPr lang="en-GB" altLang="en-US" sz="1000" dirty="0">
                <a:solidFill>
                  <a:srgbClr val="002060"/>
                </a:solidFill>
                <a:latin typeface="Arial" panose="020B0604020202020204" pitchFamily="34" charset="0"/>
                <a:cs typeface="Arial" panose="020B0604020202020204" pitchFamily="34" charset="0"/>
              </a:rPr>
              <a:t>Give an example of when you have used your listening skills…</a:t>
            </a:r>
          </a:p>
          <a:p>
            <a:pPr marL="6350" indent="0">
              <a:spcBef>
                <a:spcPts val="363"/>
              </a:spcBef>
              <a:spcAft>
                <a:spcPct val="0"/>
              </a:spcAft>
              <a:buNone/>
            </a:pPr>
            <a:endParaRPr lang="en-GB" altLang="en-US" sz="800" dirty="0">
              <a:solidFill>
                <a:srgbClr val="002060"/>
              </a:solidFill>
              <a:latin typeface="Arial" panose="020B0604020202020204" pitchFamily="34" charset="0"/>
              <a:cs typeface="Arial" panose="020B0604020202020204" pitchFamily="34" charset="0"/>
            </a:endParaRPr>
          </a:p>
          <a:p>
            <a:pPr marL="6350" indent="0">
              <a:spcBef>
                <a:spcPts val="363"/>
              </a:spcBef>
              <a:spcAft>
                <a:spcPct val="0"/>
              </a:spcAft>
              <a:buNone/>
            </a:pPr>
            <a:r>
              <a:rPr lang="en-GB" altLang="en-US" sz="1000" b="1" dirty="0">
                <a:solidFill>
                  <a:srgbClr val="002060"/>
                </a:solidFill>
                <a:latin typeface="Arial" panose="020B0604020202020204" pitchFamily="34" charset="0"/>
                <a:cs typeface="Arial" panose="020B0604020202020204" pitchFamily="34" charset="0"/>
              </a:rPr>
              <a:t>Situation</a:t>
            </a:r>
          </a:p>
          <a:p>
            <a:pPr marL="6350" lvl="0" indent="0">
              <a:spcBef>
                <a:spcPts val="363"/>
              </a:spcBef>
              <a:spcAft>
                <a:spcPct val="0"/>
              </a:spcAft>
              <a:buNone/>
            </a:pPr>
            <a:r>
              <a:rPr lang="en-GB" sz="1000" dirty="0">
                <a:solidFill>
                  <a:srgbClr val="002060"/>
                </a:solidFill>
              </a:rPr>
              <a:t>As part of my volunteering, I worked at St Vincent de Paul Children’s Home and often had to deal with angry parents who wanted access to their children which was not authorised.</a:t>
            </a:r>
          </a:p>
          <a:p>
            <a:pPr marL="6350" lvl="0" indent="0">
              <a:spcBef>
                <a:spcPts val="363"/>
              </a:spcBef>
              <a:spcAft>
                <a:spcPct val="0"/>
              </a:spcAft>
              <a:buNone/>
            </a:pPr>
            <a:endParaRPr lang="en-GB" sz="800" dirty="0">
              <a:solidFill>
                <a:srgbClr val="002060"/>
              </a:solidFill>
            </a:endParaRPr>
          </a:p>
          <a:p>
            <a:pPr marL="6350" lvl="0" indent="0">
              <a:spcBef>
                <a:spcPts val="363"/>
              </a:spcBef>
              <a:spcAft>
                <a:spcPct val="0"/>
              </a:spcAft>
              <a:buNone/>
            </a:pPr>
            <a:r>
              <a:rPr lang="en-GB" sz="1000" b="1" dirty="0">
                <a:solidFill>
                  <a:srgbClr val="002060"/>
                </a:solidFill>
              </a:rPr>
              <a:t>Task</a:t>
            </a:r>
          </a:p>
          <a:p>
            <a:pPr marL="6350" lvl="0" indent="0">
              <a:spcBef>
                <a:spcPts val="363"/>
              </a:spcBef>
              <a:spcAft>
                <a:spcPct val="0"/>
              </a:spcAft>
              <a:buNone/>
            </a:pPr>
            <a:r>
              <a:rPr lang="en-GB" sz="1000" dirty="0">
                <a:solidFill>
                  <a:srgbClr val="002060"/>
                </a:solidFill>
              </a:rPr>
              <a:t>I regularly answered the phone and one day a particularly hostile father called and shouted at me when I told him that he could only visit his son on the next scheduled time which was 3 weeks away.</a:t>
            </a:r>
          </a:p>
          <a:p>
            <a:pPr marL="6350" lvl="0" indent="0">
              <a:spcBef>
                <a:spcPts val="363"/>
              </a:spcBef>
              <a:spcAft>
                <a:spcPct val="0"/>
              </a:spcAft>
              <a:buNone/>
            </a:pPr>
            <a:endParaRPr lang="en-GB" sz="800" dirty="0">
              <a:solidFill>
                <a:srgbClr val="002060"/>
              </a:solidFill>
            </a:endParaRPr>
          </a:p>
          <a:p>
            <a:pPr marL="6350" lvl="0" indent="0">
              <a:spcBef>
                <a:spcPts val="363"/>
              </a:spcBef>
              <a:spcAft>
                <a:spcPct val="0"/>
              </a:spcAft>
              <a:buNone/>
            </a:pPr>
            <a:r>
              <a:rPr lang="en-GB" sz="1000" b="1" dirty="0">
                <a:solidFill>
                  <a:srgbClr val="002060"/>
                </a:solidFill>
              </a:rPr>
              <a:t>Action</a:t>
            </a:r>
          </a:p>
          <a:p>
            <a:pPr marL="6350" indent="0">
              <a:spcBef>
                <a:spcPts val="363"/>
              </a:spcBef>
              <a:spcAft>
                <a:spcPct val="0"/>
              </a:spcAft>
              <a:buNone/>
            </a:pPr>
            <a:r>
              <a:rPr lang="en-GB" sz="1000" dirty="0">
                <a:solidFill>
                  <a:srgbClr val="002060"/>
                </a:solidFill>
              </a:rPr>
              <a:t>I explained the rules to the gentleman and managed to stay calm, repeating the clear legislation. I realised that while his anger was directed at me, it was not personal, and that he was probably genuinely sad and worried about his child. I encouraged him to speak and tried to listen sympathetically to his concerns, then did my best to reassure him that his child was happy and healthy and being well cared for.</a:t>
            </a:r>
          </a:p>
          <a:p>
            <a:pPr marL="6350" indent="0">
              <a:spcBef>
                <a:spcPts val="363"/>
              </a:spcBef>
              <a:spcAft>
                <a:spcPct val="0"/>
              </a:spcAft>
              <a:buNone/>
            </a:pPr>
            <a:endParaRPr lang="en-GB" altLang="en-US" sz="800" dirty="0">
              <a:solidFill>
                <a:srgbClr val="002060"/>
              </a:solidFill>
              <a:latin typeface="Arial" panose="020B0604020202020204" pitchFamily="34" charset="0"/>
              <a:cs typeface="Arial" panose="020B0604020202020204" pitchFamily="34" charset="0"/>
            </a:endParaRPr>
          </a:p>
          <a:p>
            <a:pPr marL="6350" indent="0">
              <a:spcBef>
                <a:spcPts val="363"/>
              </a:spcBef>
              <a:spcAft>
                <a:spcPct val="0"/>
              </a:spcAft>
              <a:buNone/>
            </a:pPr>
            <a:r>
              <a:rPr lang="en-GB" altLang="en-US" sz="1000" b="1" dirty="0">
                <a:solidFill>
                  <a:srgbClr val="002060"/>
                </a:solidFill>
                <a:latin typeface="Arial" panose="020B0604020202020204" pitchFamily="34" charset="0"/>
                <a:cs typeface="Arial" panose="020B0604020202020204" pitchFamily="34" charset="0"/>
              </a:rPr>
              <a:t>Result</a:t>
            </a:r>
          </a:p>
          <a:p>
            <a:pPr marL="6350" lvl="0" indent="0">
              <a:spcBef>
                <a:spcPts val="363"/>
              </a:spcBef>
              <a:spcAft>
                <a:spcPct val="0"/>
              </a:spcAft>
              <a:buNone/>
            </a:pPr>
            <a:r>
              <a:rPr lang="en-GB" sz="1000" dirty="0">
                <a:solidFill>
                  <a:srgbClr val="002060"/>
                </a:solidFill>
              </a:rPr>
              <a:t>I was able to calm the gentlemen down and we talked about when he would be able to visit and how nice it would be for both him and his son.</a:t>
            </a:r>
          </a:p>
          <a:p>
            <a:pPr marL="6350" indent="0">
              <a:spcBef>
                <a:spcPts val="363"/>
              </a:spcBef>
              <a:spcAft>
                <a:spcPct val="0"/>
              </a:spcAft>
              <a:buNone/>
            </a:pPr>
            <a:endParaRPr lang="en-GB" altLang="en-US" sz="1000" dirty="0">
              <a:solidFill>
                <a:schemeClr val="tx1"/>
              </a:solidFill>
              <a:latin typeface="Arial" panose="020B0604020202020204" pitchFamily="34" charset="0"/>
              <a:cs typeface="Arial" panose="020B0604020202020204" pitchFamily="34" charset="0"/>
            </a:endParaRPr>
          </a:p>
          <a:p>
            <a:pPr marL="6350" indent="0">
              <a:spcBef>
                <a:spcPts val="363"/>
              </a:spcBef>
              <a:spcAft>
                <a:spcPct val="0"/>
              </a:spcAft>
              <a:buNone/>
            </a:pPr>
            <a:endParaRPr lang="en-GB" altLang="en-US" sz="1600" dirty="0">
              <a:latin typeface="Arial" panose="020B0604020202020204" pitchFamily="34" charset="0"/>
              <a:cs typeface="Arial" panose="020B0604020202020204" pitchFamily="34" charset="0"/>
            </a:endParaRPr>
          </a:p>
          <a:p>
            <a:pPr marL="6350" indent="0">
              <a:spcBef>
                <a:spcPts val="363"/>
              </a:spcBef>
              <a:spcAft>
                <a:spcPct val="0"/>
              </a:spcAft>
              <a:buNone/>
            </a:pPr>
            <a:endParaRPr lang="en-GB" altLang="en-US" sz="1600" dirty="0">
              <a:latin typeface="Arial" panose="020B0604020202020204" pitchFamily="34" charset="0"/>
              <a:cs typeface="Arial" panose="020B0604020202020204" pitchFamily="34" charset="0"/>
            </a:endParaRPr>
          </a:p>
          <a:p>
            <a:pPr>
              <a:spcBef>
                <a:spcPts val="363"/>
              </a:spcBef>
              <a:spcAft>
                <a:spcPct val="0"/>
              </a:spcAft>
            </a:pPr>
            <a:endParaRPr lang="en-GB"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14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Google Shape;66;p9"/>
          <p:cNvSpPr>
            <a:spLocks noGrp="1"/>
          </p:cNvSpPr>
          <p:nvPr>
            <p:ph type="sldNum" sz="quarter" idx="16"/>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DCD060D-1AB3-438E-A681-B8999929670E}" type="slidenum">
              <a:rPr lang="en-GB" altLang="en-US" sz="900">
                <a:solidFill>
                  <a:srgbClr val="BFBFBF"/>
                </a:solidFill>
              </a:rPr>
              <a:pPr/>
              <a:t>6</a:t>
            </a:fld>
            <a:endParaRPr lang="en-US" altLang="en-US" sz="900">
              <a:solidFill>
                <a:srgbClr val="BFBFBF"/>
              </a:solidFill>
            </a:endParaRPr>
          </a:p>
        </p:txBody>
      </p:sp>
      <p:sp>
        <p:nvSpPr>
          <p:cNvPr id="34819" name="Google Shape;64;p9"/>
          <p:cNvSpPr txBox="1">
            <a:spLocks noGrp="1"/>
          </p:cNvSpPr>
          <p:nvPr>
            <p:ph type="title"/>
          </p:nvPr>
        </p:nvSpPr>
        <p:spPr>
          <a:xfrm>
            <a:off x="1414463" y="396875"/>
            <a:ext cx="6315075" cy="857250"/>
          </a:xfrm>
        </p:spPr>
        <p:txBody>
          <a:bodyPr/>
          <a:lstStyle/>
          <a:p>
            <a:pPr algn="ctr">
              <a:buClr>
                <a:srgbClr val="3F3F3F"/>
              </a:buClr>
              <a:buSzPts val="2400"/>
            </a:pPr>
            <a:r>
              <a:rPr lang="en-GB" altLang="en-US" sz="2400" dirty="0">
                <a:latin typeface="Arial" panose="020B0604020202020204" pitchFamily="34" charset="0"/>
                <a:cs typeface="Arial" panose="020B0604020202020204" pitchFamily="34" charset="0"/>
              </a:rPr>
              <a:t>Task</a:t>
            </a:r>
            <a:endParaRPr lang="en-US" altLang="en-US" sz="2400" dirty="0">
              <a:latin typeface="Arial" panose="020B0604020202020204" pitchFamily="34" charset="0"/>
              <a:cs typeface="Arial" panose="020B0604020202020204" pitchFamily="34" charset="0"/>
            </a:endParaRPr>
          </a:p>
        </p:txBody>
      </p:sp>
      <p:sp>
        <p:nvSpPr>
          <p:cNvPr id="34820" name="Text Placeholder 5"/>
          <p:cNvSpPr txBox="1">
            <a:spLocks noGrp="1"/>
          </p:cNvSpPr>
          <p:nvPr>
            <p:ph type="body" sz="quarter" idx="13"/>
          </p:nvPr>
        </p:nvSpPr>
        <p:spPr>
          <a:xfrm>
            <a:off x="571500" y="2205038"/>
            <a:ext cx="2457450" cy="2041525"/>
          </a:xfrm>
          <a:ln>
            <a:miter lim="800000"/>
            <a:headEnd/>
            <a:tailEnd/>
          </a:ln>
        </p:spPr>
        <p:txBody>
          <a:bodyPr tIns="108000" bIns="108000"/>
          <a:lstStyle/>
          <a:p>
            <a:pPr>
              <a:spcBef>
                <a:spcPts val="325"/>
              </a:spcBef>
              <a:buClr>
                <a:srgbClr val="3F3F3F"/>
              </a:buClr>
              <a:buSzPts val="1600"/>
            </a:pPr>
            <a:r>
              <a:rPr lang="en-US" altLang="en-US" sz="1600" b="1" dirty="0">
                <a:latin typeface="Arial" panose="020B0604020202020204" pitchFamily="34" charset="0"/>
                <a:cs typeface="Arial" panose="020B0604020202020204" pitchFamily="34" charset="0"/>
              </a:rPr>
              <a:t>Give an example of a time you worked well in a team</a:t>
            </a:r>
          </a:p>
          <a:p>
            <a:pPr>
              <a:spcBef>
                <a:spcPts val="325"/>
              </a:spcBef>
              <a:buClr>
                <a:srgbClr val="3F3F3F"/>
              </a:buClr>
              <a:buSzPts val="1600"/>
            </a:pPr>
            <a:endParaRPr lang="en-US" altLang="en-US" sz="1600" dirty="0">
              <a:latin typeface="Arial" panose="020B0604020202020204" pitchFamily="34" charset="0"/>
              <a:cs typeface="Arial" panose="020B0604020202020204" pitchFamily="34" charset="0"/>
            </a:endParaRPr>
          </a:p>
          <a:p>
            <a:pPr>
              <a:spcBef>
                <a:spcPts val="325"/>
              </a:spcBef>
              <a:buClr>
                <a:srgbClr val="3F3F3F"/>
              </a:buClr>
              <a:buSzPts val="1600"/>
            </a:pPr>
            <a:endParaRPr lang="en-US" altLang="en-US" sz="1600" dirty="0">
              <a:latin typeface="Arial" panose="020B0604020202020204" pitchFamily="34" charset="0"/>
              <a:cs typeface="Arial" panose="020B0604020202020204" pitchFamily="34" charset="0"/>
            </a:endParaRPr>
          </a:p>
        </p:txBody>
      </p:sp>
      <p:sp>
        <p:nvSpPr>
          <p:cNvPr id="34821" name="Text Placeholder 6"/>
          <p:cNvSpPr txBox="1">
            <a:spLocks noGrp="1"/>
          </p:cNvSpPr>
          <p:nvPr>
            <p:ph type="body" sz="quarter" idx="14"/>
          </p:nvPr>
        </p:nvSpPr>
        <p:spPr>
          <a:xfrm>
            <a:off x="3343275" y="2205038"/>
            <a:ext cx="2457450" cy="2041525"/>
          </a:xfrm>
          <a:ln>
            <a:miter lim="800000"/>
            <a:headEnd/>
            <a:tailEnd/>
          </a:ln>
        </p:spPr>
        <p:txBody>
          <a:bodyPr tIns="108000" bIns="108000"/>
          <a:lstStyle/>
          <a:p>
            <a:pPr>
              <a:spcBef>
                <a:spcPts val="325"/>
              </a:spcBef>
              <a:buClr>
                <a:srgbClr val="3F3F3F"/>
              </a:buClr>
              <a:buSzPts val="1600"/>
            </a:pPr>
            <a:r>
              <a:rPr lang="en-US" altLang="en-US" sz="1600" b="1" dirty="0">
                <a:latin typeface="Arial" panose="020B0604020202020204" pitchFamily="34" charset="0"/>
                <a:cs typeface="Arial" panose="020B0604020202020204" pitchFamily="34" charset="0"/>
              </a:rPr>
              <a:t>Situation (10%)</a:t>
            </a:r>
          </a:p>
          <a:p>
            <a:pPr>
              <a:spcBef>
                <a:spcPts val="325"/>
              </a:spcBef>
              <a:buClr>
                <a:srgbClr val="3F3F3F"/>
              </a:buClr>
              <a:buSzPts val="1600"/>
            </a:pPr>
            <a:r>
              <a:rPr lang="en-US" altLang="en-US" sz="1600" b="1" dirty="0">
                <a:latin typeface="Arial" panose="020B0604020202020204" pitchFamily="34" charset="0"/>
                <a:cs typeface="Arial" panose="020B0604020202020204" pitchFamily="34" charset="0"/>
              </a:rPr>
              <a:t>Task (10%)</a:t>
            </a:r>
          </a:p>
          <a:p>
            <a:pPr>
              <a:spcBef>
                <a:spcPts val="325"/>
              </a:spcBef>
              <a:buClr>
                <a:srgbClr val="3F3F3F"/>
              </a:buClr>
              <a:buSzPts val="1600"/>
            </a:pPr>
            <a:r>
              <a:rPr lang="en-US" altLang="en-US" sz="1600" b="1" dirty="0">
                <a:latin typeface="Arial" panose="020B0604020202020204" pitchFamily="34" charset="0"/>
                <a:cs typeface="Arial" panose="020B0604020202020204" pitchFamily="34" charset="0"/>
              </a:rPr>
              <a:t>Action (70%)</a:t>
            </a:r>
          </a:p>
          <a:p>
            <a:pPr>
              <a:spcBef>
                <a:spcPts val="325"/>
              </a:spcBef>
              <a:buClr>
                <a:srgbClr val="3F3F3F"/>
              </a:buClr>
              <a:buSzPts val="1600"/>
            </a:pPr>
            <a:r>
              <a:rPr lang="en-US" altLang="en-US" sz="1600" b="1" dirty="0">
                <a:latin typeface="Arial" panose="020B0604020202020204" pitchFamily="34" charset="0"/>
                <a:cs typeface="Arial" panose="020B0604020202020204" pitchFamily="34" charset="0"/>
              </a:rPr>
              <a:t>Result (10%)</a:t>
            </a:r>
          </a:p>
          <a:p>
            <a:pPr>
              <a:spcBef>
                <a:spcPts val="325"/>
              </a:spcBef>
              <a:buClr>
                <a:srgbClr val="3F3F3F"/>
              </a:buClr>
              <a:buSzPts val="1600"/>
            </a:pPr>
            <a:endParaRPr lang="en-US" altLang="en-US" sz="1600" dirty="0">
              <a:latin typeface="Arial" panose="020B0604020202020204" pitchFamily="34" charset="0"/>
              <a:cs typeface="Arial" panose="020B0604020202020204" pitchFamily="34" charset="0"/>
            </a:endParaRPr>
          </a:p>
        </p:txBody>
      </p:sp>
      <p:sp>
        <p:nvSpPr>
          <p:cNvPr id="34822" name="Text Placeholder 7"/>
          <p:cNvSpPr txBox="1">
            <a:spLocks noGrp="1"/>
          </p:cNvSpPr>
          <p:nvPr>
            <p:ph type="body" sz="quarter" idx="15"/>
          </p:nvPr>
        </p:nvSpPr>
        <p:spPr>
          <a:xfrm>
            <a:off x="6078538" y="2205038"/>
            <a:ext cx="2457450" cy="2041525"/>
          </a:xfrm>
          <a:ln>
            <a:miter lim="800000"/>
            <a:headEnd/>
            <a:tailEnd/>
          </a:ln>
        </p:spPr>
        <p:txBody>
          <a:bodyPr tIns="108000" bIns="108000"/>
          <a:lstStyle/>
          <a:p>
            <a:pPr>
              <a:spcBef>
                <a:spcPts val="325"/>
              </a:spcBef>
              <a:buClr>
                <a:srgbClr val="3F3F3F"/>
              </a:buClr>
              <a:buSzPts val="1600"/>
            </a:pPr>
            <a:r>
              <a:rPr lang="en-US" altLang="en-US" sz="1600" b="1" dirty="0">
                <a:latin typeface="Arial" panose="020B0604020202020204" pitchFamily="34" charset="0"/>
                <a:cs typeface="Arial" panose="020B0604020202020204" pitchFamily="34" charset="0"/>
              </a:rPr>
              <a:t>Work in pairs</a:t>
            </a:r>
            <a:endParaRPr lang="en-US" altLang="en-US" sz="1600" dirty="0">
              <a:latin typeface="Arial" panose="020B0604020202020204" pitchFamily="34" charset="0"/>
              <a:cs typeface="Arial" panose="020B0604020202020204" pitchFamily="34" charset="0"/>
            </a:endParaRPr>
          </a:p>
          <a:p>
            <a:pPr>
              <a:spcBef>
                <a:spcPts val="325"/>
              </a:spcBef>
              <a:buClr>
                <a:srgbClr val="3F3F3F"/>
              </a:buClr>
              <a:buSzPts val="1600"/>
            </a:pPr>
            <a:endParaRPr lang="en-US" altLang="en-US" sz="16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noGrp="1"/>
          </p:cNvSpPr>
          <p:nvPr>
            <p:ph type="title"/>
          </p:nvPr>
        </p:nvSpPr>
        <p:spPr>
          <a:xfrm>
            <a:off x="457200" y="200025"/>
            <a:ext cx="3905250" cy="857250"/>
          </a:xfrm>
        </p:spPr>
        <p:txBody>
          <a:bodyPr/>
          <a:lstStyle/>
          <a:p>
            <a:pPr>
              <a:spcBef>
                <a:spcPct val="0"/>
              </a:spcBef>
              <a:spcAft>
                <a:spcPct val="0"/>
              </a:spcAft>
            </a:pPr>
            <a:r>
              <a:rPr lang="en-GB" altLang="en-US" sz="2400" dirty="0">
                <a:latin typeface="Arial" panose="020B0604020202020204" pitchFamily="34" charset="0"/>
                <a:cs typeface="Arial" panose="020B0604020202020204" pitchFamily="34" charset="0"/>
              </a:rPr>
              <a:t>Supporting statement</a:t>
            </a:r>
          </a:p>
        </p:txBody>
      </p:sp>
      <p:sp>
        <p:nvSpPr>
          <p:cNvPr id="33795" name="Text Placeholder 2"/>
          <p:cNvSpPr txBox="1">
            <a:spLocks noGrp="1"/>
          </p:cNvSpPr>
          <p:nvPr>
            <p:ph type="body" idx="1"/>
          </p:nvPr>
        </p:nvSpPr>
        <p:spPr>
          <a:xfrm>
            <a:off x="457200" y="1200150"/>
            <a:ext cx="3905250" cy="3286125"/>
          </a:xfrm>
        </p:spPr>
        <p:txBody>
          <a:bodyPr/>
          <a:lstStyle/>
          <a:p>
            <a:pPr>
              <a:spcBef>
                <a:spcPts val="363"/>
              </a:spcBef>
              <a:spcAft>
                <a:spcPct val="0"/>
              </a:spcAft>
            </a:pPr>
            <a:r>
              <a:rPr lang="en-GB" altLang="en-US" sz="1600" dirty="0">
                <a:latin typeface="Arial" panose="020B0604020202020204" pitchFamily="34" charset="0"/>
                <a:cs typeface="Arial" panose="020B0604020202020204" pitchFamily="34" charset="0"/>
              </a:rPr>
              <a:t>Why you are applying for the job</a:t>
            </a:r>
          </a:p>
          <a:p>
            <a:pPr>
              <a:spcBef>
                <a:spcPts val="363"/>
              </a:spcBef>
              <a:spcAft>
                <a:spcPct val="0"/>
              </a:spcAft>
            </a:pPr>
            <a:r>
              <a:rPr lang="en-GB" altLang="en-US" sz="1600" dirty="0">
                <a:latin typeface="Arial" panose="020B0604020202020204" pitchFamily="34" charset="0"/>
                <a:cs typeface="Arial" panose="020B0604020202020204" pitchFamily="34" charset="0"/>
              </a:rPr>
              <a:t>Why you’d like to work for the employer</a:t>
            </a:r>
          </a:p>
          <a:p>
            <a:pPr>
              <a:spcBef>
                <a:spcPts val="363"/>
              </a:spcBef>
              <a:spcAft>
                <a:spcPct val="0"/>
              </a:spcAft>
            </a:pPr>
            <a:r>
              <a:rPr lang="en-GB" altLang="en-US" sz="1600" dirty="0">
                <a:solidFill>
                  <a:schemeClr val="bg1"/>
                </a:solidFill>
                <a:latin typeface="Arial" panose="020B0604020202020204" pitchFamily="34" charset="0"/>
                <a:cs typeface="Arial" panose="020B0604020202020204" pitchFamily="34" charset="0"/>
              </a:rPr>
              <a:t>Use job description to underline skills the employer seeks</a:t>
            </a:r>
          </a:p>
          <a:p>
            <a:pPr>
              <a:spcBef>
                <a:spcPts val="363"/>
              </a:spcBef>
              <a:spcAft>
                <a:spcPct val="0"/>
              </a:spcAft>
            </a:pPr>
            <a:r>
              <a:rPr lang="en-GB" altLang="en-US" sz="1600" dirty="0">
                <a:solidFill>
                  <a:schemeClr val="bg1"/>
                </a:solidFill>
                <a:latin typeface="Arial" panose="020B0604020202020204" pitchFamily="34" charset="0"/>
                <a:cs typeface="Arial" panose="020B0604020202020204" pitchFamily="34" charset="0"/>
              </a:rPr>
              <a:t>Include two or three examples of where you’ve used these skills</a:t>
            </a:r>
          </a:p>
          <a:p>
            <a:pPr>
              <a:spcBef>
                <a:spcPts val="363"/>
              </a:spcBef>
              <a:spcAft>
                <a:spcPct val="0"/>
              </a:spcAft>
            </a:pPr>
            <a:r>
              <a:rPr lang="en-GB" altLang="en-US" sz="1600" dirty="0">
                <a:latin typeface="Arial" panose="020B0604020202020204" pitchFamily="34" charset="0"/>
                <a:cs typeface="Arial" panose="020B0604020202020204" pitchFamily="34" charset="0"/>
              </a:rPr>
              <a:t>Briefly mention your hobbies and interests</a:t>
            </a:r>
          </a:p>
          <a:p>
            <a:pPr>
              <a:spcBef>
                <a:spcPts val="363"/>
              </a:spcBef>
              <a:spcAft>
                <a:spcPct val="0"/>
              </a:spcAft>
            </a:pPr>
            <a:r>
              <a:rPr lang="en-GB" altLang="en-US" sz="1600" dirty="0">
                <a:latin typeface="Arial" panose="020B0604020202020204" pitchFamily="34" charset="0"/>
                <a:cs typeface="Arial" panose="020B0604020202020204" pitchFamily="34" charset="0"/>
              </a:rPr>
              <a:t>Check word count and any guidance notes</a:t>
            </a:r>
          </a:p>
          <a:p>
            <a:pPr>
              <a:spcBef>
                <a:spcPts val="363"/>
              </a:spcBef>
              <a:spcAft>
                <a:spcPct val="0"/>
              </a:spcAft>
            </a:pPr>
            <a:endParaRPr lang="en-GB" altLang="en-US" sz="1600" dirty="0">
              <a:solidFill>
                <a:schemeClr val="bg1"/>
              </a:solidFill>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14"/>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E4F2F54-F7BC-45A2-BAD3-11B174B25B06}" type="slidenum">
              <a:rPr lang="en-GB" altLang="en-US" sz="900">
                <a:solidFill>
                  <a:schemeClr val="bg1"/>
                </a:solidFill>
              </a:rPr>
              <a:pPr/>
              <a:t>7</a:t>
            </a:fld>
            <a:endParaRPr lang="en-GB" altLang="en-US" sz="900" dirty="0">
              <a:solidFill>
                <a:schemeClr val="bg1"/>
              </a:solidFill>
            </a:endParaRPr>
          </a:p>
        </p:txBody>
      </p:sp>
      <p:pic>
        <p:nvPicPr>
          <p:cNvPr id="7" name="Picture 6"/>
          <p:cNvPicPr>
            <a:picLocks noChangeAspect="1"/>
          </p:cNvPicPr>
          <p:nvPr/>
        </p:nvPicPr>
        <p:blipFill>
          <a:blip r:embed="rId2"/>
          <a:stretch>
            <a:fillRect/>
          </a:stretch>
        </p:blipFill>
        <p:spPr>
          <a:xfrm>
            <a:off x="4679576" y="612293"/>
            <a:ext cx="4329953" cy="3574572"/>
          </a:xfrm>
          <a:prstGeom prst="rect">
            <a:avLst/>
          </a:prstGeom>
          <a:ln>
            <a:solidFill>
              <a:srgbClr val="FF7840"/>
            </a:solidFill>
          </a:ln>
        </p:spPr>
      </p:pic>
      <p:cxnSp>
        <p:nvCxnSpPr>
          <p:cNvPr id="4" name="Straight Connector 3"/>
          <p:cNvCxnSpPr/>
          <p:nvPr/>
        </p:nvCxnSpPr>
        <p:spPr>
          <a:xfrm>
            <a:off x="6250781" y="947738"/>
            <a:ext cx="366713" cy="2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50831" y="947738"/>
            <a:ext cx="1881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54108" y="947738"/>
            <a:ext cx="33489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16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47"/>
            <a:ext cx="3905574" cy="857250"/>
          </a:xfrm>
        </p:spPr>
        <p:txBody>
          <a:bodyPr/>
          <a:lstStyle/>
          <a:p>
            <a:r>
              <a:rPr lang="en-GB" dirty="0"/>
              <a:t>Example supporting statement</a:t>
            </a:r>
          </a:p>
        </p:txBody>
      </p:sp>
      <p:sp>
        <p:nvSpPr>
          <p:cNvPr id="3" name="Text Placeholder 2"/>
          <p:cNvSpPr>
            <a:spLocks noGrp="1"/>
          </p:cNvSpPr>
          <p:nvPr>
            <p:ph type="body" idx="1"/>
          </p:nvPr>
        </p:nvSpPr>
        <p:spPr>
          <a:xfrm>
            <a:off x="457200" y="599469"/>
            <a:ext cx="3905574" cy="4155936"/>
          </a:xfrm>
        </p:spPr>
        <p:txBody>
          <a:bodyPr/>
          <a:lstStyle/>
          <a:p>
            <a:pPr marL="6350" indent="0">
              <a:buNone/>
            </a:pPr>
            <a:r>
              <a:rPr lang="en-GB" sz="1000" dirty="0"/>
              <a:t>Since working alongside a relative at the private nursery she works at, I have been interested in the development of the under 5s. I was particularly taken by one child who spent ten minutes trying to thread a bead onto a piece of string, and was thrilled when she succeeded. This cemented my enthusiasm for working with children and I went on to complete a Diploma in Early Childhood Education. I was particularly interested to see the Walpole Family Centre website discuss the development of children and their staff, which made me decide to apply to this setting.</a:t>
            </a:r>
          </a:p>
          <a:p>
            <a:pPr marL="6350" indent="0">
              <a:buNone/>
            </a:pPr>
            <a:endParaRPr lang="en-GB" sz="1000" dirty="0"/>
          </a:p>
          <a:p>
            <a:pPr marL="6350" indent="0">
              <a:buNone/>
            </a:pPr>
            <a:r>
              <a:rPr lang="en-GB" sz="1000" dirty="0"/>
              <a:t>I am a natural team player, having recently participated in the gruelling Oxfam Trailwalk. This involved a long group trek where I supported one group member who was struggling. I motivated and encouraged them and enlisted the rest of the team to do the same. It was great fun and we all finished the trek together. </a:t>
            </a:r>
          </a:p>
          <a:p>
            <a:pPr marL="6350" indent="0">
              <a:buNone/>
            </a:pPr>
            <a:endParaRPr lang="en-GB" sz="1000" dirty="0"/>
          </a:p>
          <a:p>
            <a:pPr marL="6350" indent="0">
              <a:buNone/>
            </a:pPr>
            <a:r>
              <a:rPr lang="en-GB" sz="1000" dirty="0"/>
              <a:t>Similarly, I communicated with parents in the private nursery when they came to collect their children… (more).</a:t>
            </a:r>
          </a:p>
          <a:p>
            <a:pPr marL="6350" indent="0">
              <a:buNone/>
            </a:pPr>
            <a:endParaRPr lang="en-GB" sz="1000" dirty="0"/>
          </a:p>
          <a:p>
            <a:pPr marL="6350" indent="0">
              <a:buNone/>
            </a:pPr>
            <a:r>
              <a:rPr lang="en-GB" sz="1000" dirty="0"/>
              <a:t>I am artistic and creative and also really enjoy knitting and creating fun patterns. In Year 12, won the school prize for Art and feel I could bring my creativity to working with children.</a:t>
            </a:r>
          </a:p>
        </p:txBody>
      </p:sp>
      <p:sp>
        <p:nvSpPr>
          <p:cNvPr id="4" name="Text Placeholder 3"/>
          <p:cNvSpPr>
            <a:spLocks noGrp="1"/>
          </p:cNvSpPr>
          <p:nvPr>
            <p:ph type="body" idx="13"/>
          </p:nvPr>
        </p:nvSpPr>
        <p:spPr/>
        <p:txBody>
          <a:bodyPr/>
          <a:lstStyle/>
          <a:p>
            <a:r>
              <a:rPr lang="en-GB" dirty="0">
                <a:solidFill>
                  <a:srgbClr val="002060"/>
                </a:solidFill>
              </a:rPr>
              <a:t>What does this statement do well?</a:t>
            </a:r>
          </a:p>
          <a:p>
            <a:r>
              <a:rPr lang="en-GB" dirty="0">
                <a:solidFill>
                  <a:srgbClr val="002060"/>
                </a:solidFill>
              </a:rPr>
              <a:t>What is not so strong?</a:t>
            </a:r>
          </a:p>
        </p:txBody>
      </p:sp>
      <p:sp>
        <p:nvSpPr>
          <p:cNvPr id="5" name="Slide Number Placeholder 4"/>
          <p:cNvSpPr>
            <a:spLocks noGrp="1"/>
          </p:cNvSpPr>
          <p:nvPr>
            <p:ph type="sldNum" idx="14"/>
          </p:nvPr>
        </p:nvSpPr>
        <p:spPr/>
        <p:txBody>
          <a:bodyPr/>
          <a:lstStyle/>
          <a:p>
            <a:fld id="{8E73348D-43F0-499A-9F1F-6ECED1062159}" type="slidenum">
              <a:rPr lang="en-GB" altLang="en-US" smtClean="0"/>
              <a:pPr/>
              <a:t>8</a:t>
            </a:fld>
            <a:endParaRPr lang="en-GB" altLang="en-US"/>
          </a:p>
        </p:txBody>
      </p:sp>
    </p:spTree>
    <p:extLst>
      <p:ext uri="{BB962C8B-B14F-4D97-AF65-F5344CB8AC3E}">
        <p14:creationId xmlns:p14="http://schemas.microsoft.com/office/powerpoint/2010/main" val="36755244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48E5547B-1287-487F-B423-66FBE43E4C80}" vid="{19118A9F-EE77-49C6-9043-F8FFDF3207CC}"/>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2.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3.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ppt/theme/themeOverride4.xml><?xml version="1.0" encoding="utf-8"?>
<a:themeOverride xmlns:a="http://schemas.openxmlformats.org/drawingml/2006/main">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579</TotalTime>
  <Words>700</Words>
  <Application>Microsoft Office PowerPoint</Application>
  <PresentationFormat>On-screen Show (16:9)</PresentationFormat>
  <Paragraphs>79</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Completing job application forms</vt:lpstr>
      <vt:lpstr>What is an application form?</vt:lpstr>
      <vt:lpstr>PowerPoint Presentation</vt:lpstr>
      <vt:lpstr>Basic details</vt:lpstr>
      <vt:lpstr>Skills</vt:lpstr>
      <vt:lpstr>Task</vt:lpstr>
      <vt:lpstr>Supporting statement</vt:lpstr>
      <vt:lpstr>Example supporting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Jo Carrington</dc:creator>
  <cp:lastModifiedBy>Barry Darnell</cp:lastModifiedBy>
  <cp:revision>30</cp:revision>
  <dcterms:created xsi:type="dcterms:W3CDTF">2020-02-26T11:59:05Z</dcterms:created>
  <dcterms:modified xsi:type="dcterms:W3CDTF">2023-03-14T05:19:48Z</dcterms:modified>
</cp:coreProperties>
</file>